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513" r:id="rId2"/>
    <p:sldId id="2134804432" r:id="rId3"/>
    <p:sldId id="2134804377" r:id="rId4"/>
    <p:sldId id="2147308083" r:id="rId5"/>
    <p:sldId id="2147308084" r:id="rId6"/>
    <p:sldId id="2147308093" r:id="rId7"/>
    <p:sldId id="2147308094" r:id="rId8"/>
    <p:sldId id="2147308085" r:id="rId9"/>
    <p:sldId id="2147308086" r:id="rId10"/>
    <p:sldId id="2147308088" r:id="rId11"/>
    <p:sldId id="2147308087" r:id="rId12"/>
    <p:sldId id="2147308092" r:id="rId13"/>
    <p:sldId id="2147308089" r:id="rId14"/>
    <p:sldId id="2147308090" r:id="rId15"/>
    <p:sldId id="2147308098" r:id="rId16"/>
    <p:sldId id="2147308096" r:id="rId17"/>
    <p:sldId id="2147308091" r:id="rId18"/>
    <p:sldId id="2147308081" r:id="rId19"/>
  </p:sldIdLst>
  <p:sldSz cx="14630400" cy="8229600"/>
  <p:notesSz cx="7772400" cy="141732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 userDrawn="1">
          <p15:clr>
            <a:srgbClr val="A4A3A4"/>
          </p15:clr>
        </p15:guide>
        <p15:guide id="2" orient="horz" pos="2592" userDrawn="1">
          <p15:clr>
            <a:srgbClr val="A4A3A4"/>
          </p15:clr>
        </p15:guide>
        <p15:guide id="3" orient="horz" pos="451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4464" userDrawn="1">
          <p15:clr>
            <a:srgbClr val="A4A3A4"/>
          </p15:clr>
        </p15:guide>
        <p15:guide id="2" pos="244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63666A"/>
    <a:srgbClr val="F9F048"/>
    <a:srgbClr val="FFCD00"/>
    <a:srgbClr val="D9DF23"/>
    <a:srgbClr val="666666"/>
    <a:srgbClr val="330072"/>
    <a:srgbClr val="60249E"/>
    <a:srgbClr val="1870B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D4042-F098-1166-89DB-DE8793881ECF}" v="65" dt="2022-11-24T22:45:57.722"/>
    <p1510:client id="{3EE5039D-EDC5-2656-877D-299B9E8D42E9}" v="289" dt="2022-11-24T14:24:44.714"/>
    <p1510:client id="{5BA8455F-AAC4-2276-8E44-D80F03CE0520}" v="211" dt="2022-11-25T01:06:06.546"/>
    <p1510:client id="{62093697-E0AE-0427-DAA1-8A04B9F9F793}" v="191" dt="2022-11-25T02:15:27.166"/>
    <p1510:client id="{7F118022-86E0-C1AE-019E-A7C3F89170A1}" v="906" dt="2022-11-25T00:57:29.429"/>
    <p1510:client id="{B8A1C18F-E1AA-8E69-2F6B-4CD607C10A2F}" v="531" dt="2022-11-25T00:54:18.564"/>
    <p1510:client id="{C81786A5-95FF-2897-27D3-8182D3B339A6}" v="4" dt="2022-11-25T16:29:36.936"/>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08"/>
        <p:guide orient="horz" pos="2592"/>
        <p:guide orient="horz" pos="4512"/>
        <p:guide orient="horz" pos="4896"/>
        <p:guide pos="7488"/>
        <p:guide pos="432"/>
        <p:guide pos="3024"/>
        <p:guide pos="3312"/>
        <p:guide pos="4464"/>
        <p:guide pos="4608"/>
        <p:guide pos="4752"/>
        <p:guide pos="5904"/>
        <p:guide pos="6192"/>
        <p:guide pos="8784"/>
      </p:guideLst>
    </p:cSldViewPr>
  </p:slideViewPr>
  <p:notesViewPr>
    <p:cSldViewPr snapToGrid="0">
      <p:cViewPr>
        <p:scale>
          <a:sx n="1" d="2"/>
          <a:sy n="1" d="2"/>
        </p:scale>
        <p:origin x="0" y="0"/>
      </p:cViewPr>
      <p:guideLst>
        <p:guide orient="horz" pos="4464"/>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cerril, Jose Luis (DXC Luxoft)" userId="S::joseluis.becerril@dxc.com::a845d305-e174-4ce1-ac3b-d0846825bfd9" providerId="AD" clId="Web-{7F118022-86E0-C1AE-019E-A7C3F89170A1}"/>
    <pc:docChg chg="addSld modSld sldOrd">
      <pc:chgData name="Becerril, Jose Luis (DXC Luxoft)" userId="S::joseluis.becerril@dxc.com::a845d305-e174-4ce1-ac3b-d0846825bfd9" providerId="AD" clId="Web-{7F118022-86E0-C1AE-019E-A7C3F89170A1}" dt="2022-11-25T00:57:29.429" v="759" actId="20577"/>
      <pc:docMkLst>
        <pc:docMk/>
      </pc:docMkLst>
      <pc:sldChg chg="addSp delSp modSp">
        <pc:chgData name="Becerril, Jose Luis (DXC Luxoft)" userId="S::joseluis.becerril@dxc.com::a845d305-e174-4ce1-ac3b-d0846825bfd9" providerId="AD" clId="Web-{7F118022-86E0-C1AE-019E-A7C3F89170A1}" dt="2022-11-25T00:13:10.236" v="552" actId="1076"/>
        <pc:sldMkLst>
          <pc:docMk/>
          <pc:sldMk cId="1567417068" sldId="2134804377"/>
        </pc:sldMkLst>
        <pc:spChg chg="add mod">
          <ac:chgData name="Becerril, Jose Luis (DXC Luxoft)" userId="S::joseluis.becerril@dxc.com::a845d305-e174-4ce1-ac3b-d0846825bfd9" providerId="AD" clId="Web-{7F118022-86E0-C1AE-019E-A7C3F89170A1}" dt="2022-11-25T00:10:35.231" v="522" actId="1076"/>
          <ac:spMkLst>
            <pc:docMk/>
            <pc:sldMk cId="1567417068" sldId="2134804377"/>
            <ac:spMk id="3" creationId="{59C7AEF8-CBD6-D4D2-A40A-A81EEE830C74}"/>
          </ac:spMkLst>
        </pc:spChg>
        <pc:spChg chg="add mod">
          <ac:chgData name="Becerril, Jose Luis (DXC Luxoft)" userId="S::joseluis.becerril@dxc.com::a845d305-e174-4ce1-ac3b-d0846825bfd9" providerId="AD" clId="Web-{7F118022-86E0-C1AE-019E-A7C3F89170A1}" dt="2022-11-25T00:11:56.984" v="539" actId="1076"/>
          <ac:spMkLst>
            <pc:docMk/>
            <pc:sldMk cId="1567417068" sldId="2134804377"/>
            <ac:spMk id="7" creationId="{1158C3A3-5622-4D2A-7C50-9CF7201DA15E}"/>
          </ac:spMkLst>
        </pc:spChg>
        <pc:spChg chg="add mod">
          <ac:chgData name="Becerril, Jose Luis (DXC Luxoft)" userId="S::joseluis.becerril@dxc.com::a845d305-e174-4ce1-ac3b-d0846825bfd9" providerId="AD" clId="Web-{7F118022-86E0-C1AE-019E-A7C3F89170A1}" dt="2022-11-25T00:12:18.563" v="550" actId="14100"/>
          <ac:spMkLst>
            <pc:docMk/>
            <pc:sldMk cId="1567417068" sldId="2134804377"/>
            <ac:spMk id="9" creationId="{27B3FF73-D569-2147-AA94-8B64B2CE7D4D}"/>
          </ac:spMkLst>
        </pc:spChg>
        <pc:graphicFrameChg chg="del mod modGraphic">
          <ac:chgData name="Becerril, Jose Luis (DXC Luxoft)" userId="S::joseluis.becerril@dxc.com::a845d305-e174-4ce1-ac3b-d0846825bfd9" providerId="AD" clId="Web-{7F118022-86E0-C1AE-019E-A7C3F89170A1}" dt="2022-11-25T00:07:49.866" v="506"/>
          <ac:graphicFrameMkLst>
            <pc:docMk/>
            <pc:sldMk cId="1567417068" sldId="2134804377"/>
            <ac:graphicFrameMk id="8" creationId="{9FF01DB6-FFA0-4F5E-AA4F-188CAB3D1438}"/>
          </ac:graphicFrameMkLst>
        </pc:graphicFrameChg>
        <pc:picChg chg="mod">
          <ac:chgData name="Becerril, Jose Luis (DXC Luxoft)" userId="S::joseluis.becerril@dxc.com::a845d305-e174-4ce1-ac3b-d0846825bfd9" providerId="AD" clId="Web-{7F118022-86E0-C1AE-019E-A7C3F89170A1}" dt="2022-11-25T00:10:23.996" v="518" actId="1076"/>
          <ac:picMkLst>
            <pc:docMk/>
            <pc:sldMk cId="1567417068" sldId="2134804377"/>
            <ac:picMk id="4" creationId="{412E9E93-B7D7-0171-B2EB-E29758A17199}"/>
          </ac:picMkLst>
        </pc:picChg>
        <pc:picChg chg="mod">
          <ac:chgData name="Becerril, Jose Luis (DXC Luxoft)" userId="S::joseluis.becerril@dxc.com::a845d305-e174-4ce1-ac3b-d0846825bfd9" providerId="AD" clId="Web-{7F118022-86E0-C1AE-019E-A7C3F89170A1}" dt="2022-11-25T00:13:10.236" v="552" actId="1076"/>
          <ac:picMkLst>
            <pc:docMk/>
            <pc:sldMk cId="1567417068" sldId="2134804377"/>
            <ac:picMk id="5" creationId="{16FEDF71-00A2-CC5F-0A92-DADA5A93C15F}"/>
          </ac:picMkLst>
        </pc:picChg>
        <pc:picChg chg="add mod">
          <ac:chgData name="Becerril, Jose Luis (DXC Luxoft)" userId="S::joseluis.becerril@dxc.com::a845d305-e174-4ce1-ac3b-d0846825bfd9" providerId="AD" clId="Web-{7F118022-86E0-C1AE-019E-A7C3F89170A1}" dt="2022-11-25T00:11:02.919" v="523" actId="1076"/>
          <ac:picMkLst>
            <pc:docMk/>
            <pc:sldMk cId="1567417068" sldId="2134804377"/>
            <ac:picMk id="6" creationId="{443AB032-E2A7-9343-E31A-5900D323888E}"/>
          </ac:picMkLst>
        </pc:picChg>
      </pc:sldChg>
      <pc:sldChg chg="addSp delSp modSp">
        <pc:chgData name="Becerril, Jose Luis (DXC Luxoft)" userId="S::joseluis.becerril@dxc.com::a845d305-e174-4ce1-ac3b-d0846825bfd9" providerId="AD" clId="Web-{7F118022-86E0-C1AE-019E-A7C3F89170A1}" dt="2022-11-24T22:27:51.642" v="91" actId="20577"/>
        <pc:sldMkLst>
          <pc:docMk/>
          <pc:sldMk cId="3318974492" sldId="2134804432"/>
        </pc:sldMkLst>
        <pc:spChg chg="add del mod">
          <ac:chgData name="Becerril, Jose Luis (DXC Luxoft)" userId="S::joseluis.becerril@dxc.com::a845d305-e174-4ce1-ac3b-d0846825bfd9" providerId="AD" clId="Web-{7F118022-86E0-C1AE-019E-A7C3F89170A1}" dt="2022-11-24T22:27:41.798" v="89"/>
          <ac:spMkLst>
            <pc:docMk/>
            <pc:sldMk cId="3318974492" sldId="2134804432"/>
            <ac:spMk id="3" creationId="{FB451A03-E481-38EC-84E1-DD7AF4F83C15}"/>
          </ac:spMkLst>
        </pc:spChg>
        <pc:spChg chg="mod">
          <ac:chgData name="Becerril, Jose Luis (DXC Luxoft)" userId="S::joseluis.becerril@dxc.com::a845d305-e174-4ce1-ac3b-d0846825bfd9" providerId="AD" clId="Web-{7F118022-86E0-C1AE-019E-A7C3F89170A1}" dt="2022-11-24T22:27:51.642" v="91" actId="20577"/>
          <ac:spMkLst>
            <pc:docMk/>
            <pc:sldMk cId="3318974492" sldId="2134804432"/>
            <ac:spMk id="4" creationId="{00000000-0000-0000-0000-000000000000}"/>
          </ac:spMkLst>
        </pc:spChg>
        <pc:spChg chg="del">
          <ac:chgData name="Becerril, Jose Luis (DXC Luxoft)" userId="S::joseluis.becerril@dxc.com::a845d305-e174-4ce1-ac3b-d0846825bfd9" providerId="AD" clId="Web-{7F118022-86E0-C1AE-019E-A7C3F89170A1}" dt="2022-11-24T22:27:37.298" v="88"/>
          <ac:spMkLst>
            <pc:docMk/>
            <pc:sldMk cId="3318974492" sldId="2134804432"/>
            <ac:spMk id="5" creationId="{00000000-0000-0000-0000-000000000000}"/>
          </ac:spMkLst>
        </pc:spChg>
      </pc:sldChg>
      <pc:sldChg chg="addSp delSp modSp">
        <pc:chgData name="Becerril, Jose Luis (DXC Luxoft)" userId="S::joseluis.becerril@dxc.com::a845d305-e174-4ce1-ac3b-d0846825bfd9" providerId="AD" clId="Web-{7F118022-86E0-C1AE-019E-A7C3F89170A1}" dt="2022-11-24T23:13:31.142" v="489"/>
        <pc:sldMkLst>
          <pc:docMk/>
          <pc:sldMk cId="1422559093" sldId="2147308074"/>
        </pc:sldMkLst>
        <pc:spChg chg="add mod">
          <ac:chgData name="Becerril, Jose Luis (DXC Luxoft)" userId="S::joseluis.becerril@dxc.com::a845d305-e174-4ce1-ac3b-d0846825bfd9" providerId="AD" clId="Web-{7F118022-86E0-C1AE-019E-A7C3F89170A1}" dt="2022-11-24T23:13:31.142" v="489"/>
          <ac:spMkLst>
            <pc:docMk/>
            <pc:sldMk cId="1422559093" sldId="2147308074"/>
            <ac:spMk id="3" creationId="{34FD986B-E20D-9400-06B3-84DB216F49CF}"/>
          </ac:spMkLst>
        </pc:spChg>
        <pc:spChg chg="mod">
          <ac:chgData name="Becerril, Jose Luis (DXC Luxoft)" userId="S::joseluis.becerril@dxc.com::a845d305-e174-4ce1-ac3b-d0846825bfd9" providerId="AD" clId="Web-{7F118022-86E0-C1AE-019E-A7C3F89170A1}" dt="2022-11-24T23:13:27.705" v="488" actId="20577"/>
          <ac:spMkLst>
            <pc:docMk/>
            <pc:sldMk cId="1422559093" sldId="2147308074"/>
            <ac:spMk id="5" creationId="{00000000-0000-0000-0000-000000000000}"/>
          </ac:spMkLst>
        </pc:spChg>
        <pc:spChg chg="del">
          <ac:chgData name="Becerril, Jose Luis (DXC Luxoft)" userId="S::joseluis.becerril@dxc.com::a845d305-e174-4ce1-ac3b-d0846825bfd9" providerId="AD" clId="Web-{7F118022-86E0-C1AE-019E-A7C3F89170A1}" dt="2022-11-24T23:13:31.142" v="489"/>
          <ac:spMkLst>
            <pc:docMk/>
            <pc:sldMk cId="1422559093" sldId="2147308074"/>
            <ac:spMk id="10" creationId="{00000000-0000-0000-0000-000000000000}"/>
          </ac:spMkLst>
        </pc:spChg>
      </pc:sldChg>
      <pc:sldChg chg="modSp">
        <pc:chgData name="Becerril, Jose Luis (DXC Luxoft)" userId="S::joseluis.becerril@dxc.com::a845d305-e174-4ce1-ac3b-d0846825bfd9" providerId="AD" clId="Web-{7F118022-86E0-C1AE-019E-A7C3F89170A1}" dt="2022-11-24T23:13:41.252" v="494" actId="20577"/>
        <pc:sldMkLst>
          <pc:docMk/>
          <pc:sldMk cId="3622089765" sldId="2147308081"/>
        </pc:sldMkLst>
        <pc:spChg chg="mod">
          <ac:chgData name="Becerril, Jose Luis (DXC Luxoft)" userId="S::joseluis.becerril@dxc.com::a845d305-e174-4ce1-ac3b-d0846825bfd9" providerId="AD" clId="Web-{7F118022-86E0-C1AE-019E-A7C3F89170A1}" dt="2022-11-24T23:13:41.252" v="494" actId="20577"/>
          <ac:spMkLst>
            <pc:docMk/>
            <pc:sldMk cId="3622089765" sldId="2147308081"/>
            <ac:spMk id="5" creationId="{00000000-0000-0000-0000-000000000000}"/>
          </ac:spMkLst>
        </pc:spChg>
      </pc:sldChg>
      <pc:sldChg chg="modSp">
        <pc:chgData name="Becerril, Jose Luis (DXC Luxoft)" userId="S::joseluis.becerril@dxc.com::a845d305-e174-4ce1-ac3b-d0846825bfd9" providerId="AD" clId="Web-{7F118022-86E0-C1AE-019E-A7C3F89170A1}" dt="2022-11-24T23:11:41.358" v="429" actId="20577"/>
        <pc:sldMkLst>
          <pc:docMk/>
          <pc:sldMk cId="2510438433" sldId="2147308083"/>
        </pc:sldMkLst>
        <pc:spChg chg="mod">
          <ac:chgData name="Becerril, Jose Luis (DXC Luxoft)" userId="S::joseluis.becerril@dxc.com::a845d305-e174-4ce1-ac3b-d0846825bfd9" providerId="AD" clId="Web-{7F118022-86E0-C1AE-019E-A7C3F89170A1}" dt="2022-11-24T23:11:41.358" v="429" actId="20577"/>
          <ac:spMkLst>
            <pc:docMk/>
            <pc:sldMk cId="2510438433" sldId="2147308083"/>
            <ac:spMk id="7" creationId="{2D26A11C-A0F3-43CB-AB84-72AAAFAFA844}"/>
          </ac:spMkLst>
        </pc:spChg>
      </pc:sldChg>
      <pc:sldChg chg="addSp modSp ord">
        <pc:chgData name="Becerril, Jose Luis (DXC Luxoft)" userId="S::joseluis.becerril@dxc.com::a845d305-e174-4ce1-ac3b-d0846825bfd9" providerId="AD" clId="Web-{7F118022-86E0-C1AE-019E-A7C3F89170A1}" dt="2022-11-25T00:45:13.497" v="753" actId="20577"/>
        <pc:sldMkLst>
          <pc:docMk/>
          <pc:sldMk cId="253245173" sldId="2147308084"/>
        </pc:sldMkLst>
        <pc:spChg chg="add mod">
          <ac:chgData name="Becerril, Jose Luis (DXC Luxoft)" userId="S::joseluis.becerril@dxc.com::a845d305-e174-4ce1-ac3b-d0846825bfd9" providerId="AD" clId="Web-{7F118022-86E0-C1AE-019E-A7C3F89170A1}" dt="2022-11-25T00:45:13.497" v="753" actId="20577"/>
          <ac:spMkLst>
            <pc:docMk/>
            <pc:sldMk cId="253245173" sldId="2147308084"/>
            <ac:spMk id="3" creationId="{C7CCF7F5-EC78-2EAD-C0E7-201E394177F3}"/>
          </ac:spMkLst>
        </pc:spChg>
        <pc:spChg chg="add mod">
          <ac:chgData name="Becerril, Jose Luis (DXC Luxoft)" userId="S::joseluis.becerril@dxc.com::a845d305-e174-4ce1-ac3b-d0846825bfd9" providerId="AD" clId="Web-{7F118022-86E0-C1AE-019E-A7C3F89170A1}" dt="2022-11-24T21:40:45.012" v="36" actId="1076"/>
          <ac:spMkLst>
            <pc:docMk/>
            <pc:sldMk cId="253245173" sldId="2147308084"/>
            <ac:spMk id="5" creationId="{C9EE108E-353C-6484-2F14-EDB6545BE068}"/>
          </ac:spMkLst>
        </pc:spChg>
        <pc:spChg chg="mod">
          <ac:chgData name="Becerril, Jose Luis (DXC Luxoft)" userId="S::joseluis.becerril@dxc.com::a845d305-e174-4ce1-ac3b-d0846825bfd9" providerId="AD" clId="Web-{7F118022-86E0-C1AE-019E-A7C3F89170A1}" dt="2022-11-24T23:11:47.171" v="433" actId="20577"/>
          <ac:spMkLst>
            <pc:docMk/>
            <pc:sldMk cId="253245173" sldId="2147308084"/>
            <ac:spMk id="7" creationId="{2D26A11C-A0F3-43CB-AB84-72AAAFAFA844}"/>
          </ac:spMkLst>
        </pc:spChg>
        <pc:spChg chg="mod">
          <ac:chgData name="Becerril, Jose Luis (DXC Luxoft)" userId="S::joseluis.becerril@dxc.com::a845d305-e174-4ce1-ac3b-d0846825bfd9" providerId="AD" clId="Web-{7F118022-86E0-C1AE-019E-A7C3F89170A1}" dt="2022-11-24T21:40:41.012" v="34" actId="1076"/>
          <ac:spMkLst>
            <pc:docMk/>
            <pc:sldMk cId="253245173" sldId="2147308084"/>
            <ac:spMk id="9" creationId="{C8CCA5B7-45F8-B01E-E0FC-8A45F8330E95}"/>
          </ac:spMkLst>
        </pc:spChg>
        <pc:spChg chg="add mod">
          <ac:chgData name="Becerril, Jose Luis (DXC Luxoft)" userId="S::joseluis.becerril@dxc.com::a845d305-e174-4ce1-ac3b-d0846825bfd9" providerId="AD" clId="Web-{7F118022-86E0-C1AE-019E-A7C3F89170A1}" dt="2022-11-24T21:40:50.496" v="38" actId="1076"/>
          <ac:spMkLst>
            <pc:docMk/>
            <pc:sldMk cId="253245173" sldId="2147308084"/>
            <ac:spMk id="10" creationId="{7C471AA6-EFF2-6F73-2F6F-83C103EBE2EF}"/>
          </ac:spMkLst>
        </pc:spChg>
        <pc:spChg chg="add mod">
          <ac:chgData name="Becerril, Jose Luis (DXC Luxoft)" userId="S::joseluis.becerril@dxc.com::a845d305-e174-4ce1-ac3b-d0846825bfd9" providerId="AD" clId="Web-{7F118022-86E0-C1AE-019E-A7C3F89170A1}" dt="2022-11-24T21:40:43.324" v="35" actId="1076"/>
          <ac:spMkLst>
            <pc:docMk/>
            <pc:sldMk cId="253245173" sldId="2147308084"/>
            <ac:spMk id="11" creationId="{98C9B72D-4AEE-6B71-13B6-0F36DC889C12}"/>
          </ac:spMkLst>
        </pc:spChg>
      </pc:sldChg>
      <pc:sldChg chg="addSp delSp modSp">
        <pc:chgData name="Becerril, Jose Luis (DXC Luxoft)" userId="S::joseluis.becerril@dxc.com::a845d305-e174-4ce1-ac3b-d0846825bfd9" providerId="AD" clId="Web-{7F118022-86E0-C1AE-019E-A7C3F89170A1}" dt="2022-11-24T23:12:06.374" v="448" actId="20577"/>
        <pc:sldMkLst>
          <pc:docMk/>
          <pc:sldMk cId="1767730338" sldId="2147308085"/>
        </pc:sldMkLst>
        <pc:spChg chg="mod">
          <ac:chgData name="Becerril, Jose Luis (DXC Luxoft)" userId="S::joseluis.becerril@dxc.com::a845d305-e174-4ce1-ac3b-d0846825bfd9" providerId="AD" clId="Web-{7F118022-86E0-C1AE-019E-A7C3F89170A1}" dt="2022-11-24T21:54:18.493" v="46" actId="14100"/>
          <ac:spMkLst>
            <pc:docMk/>
            <pc:sldMk cId="1767730338" sldId="2147308085"/>
            <ac:spMk id="2" creationId="{00000000-0000-0000-0000-000000000000}"/>
          </ac:spMkLst>
        </pc:spChg>
        <pc:spChg chg="del">
          <ac:chgData name="Becerril, Jose Luis (DXC Luxoft)" userId="S::joseluis.becerril@dxc.com::a845d305-e174-4ce1-ac3b-d0846825bfd9" providerId="AD" clId="Web-{7F118022-86E0-C1AE-019E-A7C3F89170A1}" dt="2022-11-24T21:54:11.446" v="42"/>
          <ac:spMkLst>
            <pc:docMk/>
            <pc:sldMk cId="1767730338" sldId="2147308085"/>
            <ac:spMk id="3" creationId="{00000000-0000-0000-0000-000000000000}"/>
          </ac:spMkLst>
        </pc:spChg>
        <pc:spChg chg="add mod">
          <ac:chgData name="Becerril, Jose Luis (DXC Luxoft)" userId="S::joseluis.becerril@dxc.com::a845d305-e174-4ce1-ac3b-d0846825bfd9" providerId="AD" clId="Web-{7F118022-86E0-C1AE-019E-A7C3F89170A1}" dt="2022-11-24T22:10:13.168" v="83" actId="1076"/>
          <ac:spMkLst>
            <pc:docMk/>
            <pc:sldMk cId="1767730338" sldId="2147308085"/>
            <ac:spMk id="4" creationId="{DA1E4A3E-1DE7-09BE-1C43-3FE894C96E0B}"/>
          </ac:spMkLst>
        </pc:spChg>
        <pc:spChg chg="del">
          <ac:chgData name="Becerril, Jose Luis (DXC Luxoft)" userId="S::joseluis.becerril@dxc.com::a845d305-e174-4ce1-ac3b-d0846825bfd9" providerId="AD" clId="Web-{7F118022-86E0-C1AE-019E-A7C3F89170A1}" dt="2022-11-24T21:54:22.650" v="48"/>
          <ac:spMkLst>
            <pc:docMk/>
            <pc:sldMk cId="1767730338" sldId="2147308085"/>
            <ac:spMk id="5" creationId="{00000000-0000-0000-0000-000000000000}"/>
          </ac:spMkLst>
        </pc:spChg>
        <pc:spChg chg="add del">
          <ac:chgData name="Becerril, Jose Luis (DXC Luxoft)" userId="S::joseluis.becerril@dxc.com::a845d305-e174-4ce1-ac3b-d0846825bfd9" providerId="AD" clId="Web-{7F118022-86E0-C1AE-019E-A7C3F89170A1}" dt="2022-11-24T22:06:06.019" v="69"/>
          <ac:spMkLst>
            <pc:docMk/>
            <pc:sldMk cId="1767730338" sldId="2147308085"/>
            <ac:spMk id="6" creationId="{4AC2A4AD-C66E-0162-F5FA-2F6A9FB0C109}"/>
          </ac:spMkLst>
        </pc:spChg>
        <pc:spChg chg="mod">
          <ac:chgData name="Becerril, Jose Luis (DXC Luxoft)" userId="S::joseluis.becerril@dxc.com::a845d305-e174-4ce1-ac3b-d0846825bfd9" providerId="AD" clId="Web-{7F118022-86E0-C1AE-019E-A7C3F89170A1}" dt="2022-11-24T23:12:06.374" v="448" actId="20577"/>
          <ac:spMkLst>
            <pc:docMk/>
            <pc:sldMk cId="1767730338" sldId="2147308085"/>
            <ac:spMk id="7" creationId="{2D26A11C-A0F3-43CB-AB84-72AAAFAFA844}"/>
          </ac:spMkLst>
        </pc:spChg>
        <pc:picChg chg="mod">
          <ac:chgData name="Becerril, Jose Luis (DXC Luxoft)" userId="S::joseluis.becerril@dxc.com::a845d305-e174-4ce1-ac3b-d0846825bfd9" providerId="AD" clId="Web-{7F118022-86E0-C1AE-019E-A7C3F89170A1}" dt="2022-11-24T21:54:26.431" v="49" actId="1076"/>
          <ac:picMkLst>
            <pc:docMk/>
            <pc:sldMk cId="1767730338" sldId="2147308085"/>
            <ac:picMk id="8" creationId="{00000000-0000-0000-0000-000000000000}"/>
          </ac:picMkLst>
        </pc:picChg>
        <pc:picChg chg="add mod">
          <ac:chgData name="Becerril, Jose Luis (DXC Luxoft)" userId="S::joseluis.becerril@dxc.com::a845d305-e174-4ce1-ac3b-d0846825bfd9" providerId="AD" clId="Web-{7F118022-86E0-C1AE-019E-A7C3F89170A1}" dt="2022-11-24T22:23:12.461" v="84" actId="1076"/>
          <ac:picMkLst>
            <pc:docMk/>
            <pc:sldMk cId="1767730338" sldId="2147308085"/>
            <ac:picMk id="9" creationId="{1E517A32-DB94-CCEB-AD94-1855A428C6DA}"/>
          </ac:picMkLst>
        </pc:picChg>
      </pc:sldChg>
      <pc:sldChg chg="addSp delSp modSp">
        <pc:chgData name="Becerril, Jose Luis (DXC Luxoft)" userId="S::joseluis.becerril@dxc.com::a845d305-e174-4ce1-ac3b-d0846825bfd9" providerId="AD" clId="Web-{7F118022-86E0-C1AE-019E-A7C3F89170A1}" dt="2022-11-25T00:03:11.106" v="499" actId="14100"/>
        <pc:sldMkLst>
          <pc:docMk/>
          <pc:sldMk cId="1439643694" sldId="2147308086"/>
        </pc:sldMkLst>
        <pc:spChg chg="del">
          <ac:chgData name="Becerril, Jose Luis (DXC Luxoft)" userId="S::joseluis.becerril@dxc.com::a845d305-e174-4ce1-ac3b-d0846825bfd9" providerId="AD" clId="Web-{7F118022-86E0-C1AE-019E-A7C3F89170A1}" dt="2022-11-24T22:27:28.798" v="85"/>
          <ac:spMkLst>
            <pc:docMk/>
            <pc:sldMk cId="1439643694" sldId="2147308086"/>
            <ac:spMk id="3" creationId="{00000000-0000-0000-0000-000000000000}"/>
          </ac:spMkLst>
        </pc:spChg>
        <pc:spChg chg="del">
          <ac:chgData name="Becerril, Jose Luis (DXC Luxoft)" userId="S::joseluis.becerril@dxc.com::a845d305-e174-4ce1-ac3b-d0846825bfd9" providerId="AD" clId="Web-{7F118022-86E0-C1AE-019E-A7C3F89170A1}" dt="2022-11-24T22:27:32.985" v="87"/>
          <ac:spMkLst>
            <pc:docMk/>
            <pc:sldMk cId="1439643694" sldId="2147308086"/>
            <ac:spMk id="5" creationId="{00000000-0000-0000-0000-000000000000}"/>
          </ac:spMkLst>
        </pc:spChg>
        <pc:spChg chg="mod">
          <ac:chgData name="Becerril, Jose Luis (DXC Luxoft)" userId="S::joseluis.becerril@dxc.com::a845d305-e174-4ce1-ac3b-d0846825bfd9" providerId="AD" clId="Web-{7F118022-86E0-C1AE-019E-A7C3F89170A1}" dt="2022-11-24T23:12:12.890" v="453" actId="20577"/>
          <ac:spMkLst>
            <pc:docMk/>
            <pc:sldMk cId="1439643694" sldId="2147308086"/>
            <ac:spMk id="7" creationId="{2D26A11C-A0F3-43CB-AB84-72AAAFAFA844}"/>
          </ac:spMkLst>
        </pc:spChg>
        <pc:picChg chg="add mod">
          <ac:chgData name="Becerril, Jose Luis (DXC Luxoft)" userId="S::joseluis.becerril@dxc.com::a845d305-e174-4ce1-ac3b-d0846825bfd9" providerId="AD" clId="Web-{7F118022-86E0-C1AE-019E-A7C3F89170A1}" dt="2022-11-24T23:09:18.651" v="414" actId="1076"/>
          <ac:picMkLst>
            <pc:docMk/>
            <pc:sldMk cId="1439643694" sldId="2147308086"/>
            <ac:picMk id="3" creationId="{71416863-4765-6D73-8DF6-6ECF46BE430E}"/>
          </ac:picMkLst>
        </pc:picChg>
        <pc:picChg chg="add mod">
          <ac:chgData name="Becerril, Jose Luis (DXC Luxoft)" userId="S::joseluis.becerril@dxc.com::a845d305-e174-4ce1-ac3b-d0846825bfd9" providerId="AD" clId="Web-{7F118022-86E0-C1AE-019E-A7C3F89170A1}" dt="2022-11-25T00:03:11.106" v="499" actId="14100"/>
          <ac:picMkLst>
            <pc:docMk/>
            <pc:sldMk cId="1439643694" sldId="2147308086"/>
            <ac:picMk id="4" creationId="{4899426D-9E55-456D-0CFF-C7B17E015644}"/>
          </ac:picMkLst>
        </pc:picChg>
        <pc:picChg chg="mod">
          <ac:chgData name="Becerril, Jose Luis (DXC Luxoft)" userId="S::joseluis.becerril@dxc.com::a845d305-e174-4ce1-ac3b-d0846825bfd9" providerId="AD" clId="Web-{7F118022-86E0-C1AE-019E-A7C3F89170A1}" dt="2022-11-24T22:27:31.063" v="86" actId="1076"/>
          <ac:picMkLst>
            <pc:docMk/>
            <pc:sldMk cId="1439643694" sldId="2147308086"/>
            <ac:picMk id="9" creationId="{00000000-0000-0000-0000-000000000000}"/>
          </ac:picMkLst>
        </pc:picChg>
      </pc:sldChg>
      <pc:sldChg chg="addSp delSp modSp ord">
        <pc:chgData name="Becerril, Jose Luis (DXC Luxoft)" userId="S::joseluis.becerril@dxc.com::a845d305-e174-4ce1-ac3b-d0846825bfd9" providerId="AD" clId="Web-{7F118022-86E0-C1AE-019E-A7C3F89170A1}" dt="2022-11-25T00:34:46.412" v="693" actId="20577"/>
        <pc:sldMkLst>
          <pc:docMk/>
          <pc:sldMk cId="2804659311" sldId="2147308087"/>
        </pc:sldMkLst>
        <pc:spChg chg="mod">
          <ac:chgData name="Becerril, Jose Luis (DXC Luxoft)" userId="S::joseluis.becerril@dxc.com::a845d305-e174-4ce1-ac3b-d0846825bfd9" providerId="AD" clId="Web-{7F118022-86E0-C1AE-019E-A7C3F89170A1}" dt="2022-11-25T00:34:46.412" v="693" actId="20577"/>
          <ac:spMkLst>
            <pc:docMk/>
            <pc:sldMk cId="2804659311" sldId="2147308087"/>
            <ac:spMk id="2" creationId="{00000000-0000-0000-0000-000000000000}"/>
          </ac:spMkLst>
        </pc:spChg>
        <pc:spChg chg="del">
          <ac:chgData name="Becerril, Jose Luis (DXC Luxoft)" userId="S::joseluis.becerril@dxc.com::a845d305-e174-4ce1-ac3b-d0846825bfd9" providerId="AD" clId="Web-{7F118022-86E0-C1AE-019E-A7C3F89170A1}" dt="2022-11-25T00:14:43.490" v="553"/>
          <ac:spMkLst>
            <pc:docMk/>
            <pc:sldMk cId="2804659311" sldId="2147308087"/>
            <ac:spMk id="3" creationId="{00000000-0000-0000-0000-000000000000}"/>
          </ac:spMkLst>
        </pc:spChg>
        <pc:spChg chg="add del mod">
          <ac:chgData name="Becerril, Jose Luis (DXC Luxoft)" userId="S::joseluis.becerril@dxc.com::a845d305-e174-4ce1-ac3b-d0846825bfd9" providerId="AD" clId="Web-{7F118022-86E0-C1AE-019E-A7C3F89170A1}" dt="2022-11-25T00:15:22.132" v="580" actId="20577"/>
          <ac:spMkLst>
            <pc:docMk/>
            <pc:sldMk cId="2804659311" sldId="2147308087"/>
            <ac:spMk id="5" creationId="{00000000-0000-0000-0000-000000000000}"/>
          </ac:spMkLst>
        </pc:spChg>
        <pc:spChg chg="add del mod">
          <ac:chgData name="Becerril, Jose Luis (DXC Luxoft)" userId="S::joseluis.becerril@dxc.com::a845d305-e174-4ce1-ac3b-d0846825bfd9" providerId="AD" clId="Web-{7F118022-86E0-C1AE-019E-A7C3F89170A1}" dt="2022-11-25T00:14:51.990" v="556"/>
          <ac:spMkLst>
            <pc:docMk/>
            <pc:sldMk cId="2804659311" sldId="2147308087"/>
            <ac:spMk id="6" creationId="{33CE61C0-5D79-ACC8-32F6-E5B3EF6CFF18}"/>
          </ac:spMkLst>
        </pc:spChg>
        <pc:spChg chg="mod">
          <ac:chgData name="Becerril, Jose Luis (DXC Luxoft)" userId="S::joseluis.becerril@dxc.com::a845d305-e174-4ce1-ac3b-d0846825bfd9" providerId="AD" clId="Web-{7F118022-86E0-C1AE-019E-A7C3F89170A1}" dt="2022-11-24T23:12:38.125" v="463" actId="20577"/>
          <ac:spMkLst>
            <pc:docMk/>
            <pc:sldMk cId="2804659311" sldId="2147308087"/>
            <ac:spMk id="7" creationId="{2D26A11C-A0F3-43CB-AB84-72AAAFAFA844}"/>
          </ac:spMkLst>
        </pc:spChg>
        <pc:picChg chg="add mod">
          <ac:chgData name="Becerril, Jose Luis (DXC Luxoft)" userId="S::joseluis.becerril@dxc.com::a845d305-e174-4ce1-ac3b-d0846825bfd9" providerId="AD" clId="Web-{7F118022-86E0-C1AE-019E-A7C3F89170A1}" dt="2022-11-25T00:15:28.241" v="582" actId="1076"/>
          <ac:picMkLst>
            <pc:docMk/>
            <pc:sldMk cId="2804659311" sldId="2147308087"/>
            <ac:picMk id="8" creationId="{13411304-A36C-D942-D2AA-FFB6DA3A0EDF}"/>
          </ac:picMkLst>
        </pc:picChg>
      </pc:sldChg>
      <pc:sldChg chg="addSp delSp modSp">
        <pc:chgData name="Becerril, Jose Luis (DXC Luxoft)" userId="S::joseluis.becerril@dxc.com::a845d305-e174-4ce1-ac3b-d0846825bfd9" providerId="AD" clId="Web-{7F118022-86E0-C1AE-019E-A7C3F89170A1}" dt="2022-11-25T00:28:47.024" v="666" actId="1076"/>
        <pc:sldMkLst>
          <pc:docMk/>
          <pc:sldMk cId="255145850" sldId="2147308088"/>
        </pc:sldMkLst>
        <pc:spChg chg="mod">
          <ac:chgData name="Becerril, Jose Luis (DXC Luxoft)" userId="S::joseluis.becerril@dxc.com::a845d305-e174-4ce1-ac3b-d0846825bfd9" providerId="AD" clId="Web-{7F118022-86E0-C1AE-019E-A7C3F89170A1}" dt="2022-11-24T23:15:20.958" v="498" actId="20577"/>
          <ac:spMkLst>
            <pc:docMk/>
            <pc:sldMk cId="255145850" sldId="2147308088"/>
            <ac:spMk id="2" creationId="{00000000-0000-0000-0000-000000000000}"/>
          </ac:spMkLst>
        </pc:spChg>
        <pc:spChg chg="add mod">
          <ac:chgData name="Becerril, Jose Luis (DXC Luxoft)" userId="S::joseluis.becerril@dxc.com::a845d305-e174-4ce1-ac3b-d0846825bfd9" providerId="AD" clId="Web-{7F118022-86E0-C1AE-019E-A7C3F89170A1}" dt="2022-11-25T00:26:47.411" v="650" actId="1076"/>
          <ac:spMkLst>
            <pc:docMk/>
            <pc:sldMk cId="255145850" sldId="2147308088"/>
            <ac:spMk id="3" creationId="{E406D6D0-2E4C-7A2F-D312-8949AE4A7711}"/>
          </ac:spMkLst>
        </pc:spChg>
        <pc:spChg chg="del mod">
          <ac:chgData name="Becerril, Jose Luis (DXC Luxoft)" userId="S::joseluis.becerril@dxc.com::a845d305-e174-4ce1-ac3b-d0846825bfd9" providerId="AD" clId="Web-{7F118022-86E0-C1AE-019E-A7C3F89170A1}" dt="2022-11-24T23:11:17.045" v="424"/>
          <ac:spMkLst>
            <pc:docMk/>
            <pc:sldMk cId="255145850" sldId="2147308088"/>
            <ac:spMk id="5" creationId="{00000000-0000-0000-0000-000000000000}"/>
          </ac:spMkLst>
        </pc:spChg>
        <pc:spChg chg="add mod">
          <ac:chgData name="Becerril, Jose Luis (DXC Luxoft)" userId="S::joseluis.becerril@dxc.com::a845d305-e174-4ce1-ac3b-d0846825bfd9" providerId="AD" clId="Web-{7F118022-86E0-C1AE-019E-A7C3F89170A1}" dt="2022-11-25T00:28:13.445" v="653" actId="20577"/>
          <ac:spMkLst>
            <pc:docMk/>
            <pc:sldMk cId="255145850" sldId="2147308088"/>
            <ac:spMk id="5" creationId="{F446A95D-3D97-27DE-47FA-6DEE12561AA9}"/>
          </ac:spMkLst>
        </pc:spChg>
        <pc:spChg chg="mod">
          <ac:chgData name="Becerril, Jose Luis (DXC Luxoft)" userId="S::joseluis.becerril@dxc.com::a845d305-e174-4ce1-ac3b-d0846825bfd9" providerId="AD" clId="Web-{7F118022-86E0-C1AE-019E-A7C3F89170A1}" dt="2022-11-24T23:12:34.235" v="458" actId="20577"/>
          <ac:spMkLst>
            <pc:docMk/>
            <pc:sldMk cId="255145850" sldId="2147308088"/>
            <ac:spMk id="7" creationId="{2D26A11C-A0F3-43CB-AB84-72AAAFAFA844}"/>
          </ac:spMkLst>
        </pc:spChg>
        <pc:spChg chg="add mod">
          <ac:chgData name="Becerril, Jose Luis (DXC Luxoft)" userId="S::joseluis.becerril@dxc.com::a845d305-e174-4ce1-ac3b-d0846825bfd9" providerId="AD" clId="Web-{7F118022-86E0-C1AE-019E-A7C3F89170A1}" dt="2022-11-25T00:28:47.024" v="666" actId="1076"/>
          <ac:spMkLst>
            <pc:docMk/>
            <pc:sldMk cId="255145850" sldId="2147308088"/>
            <ac:spMk id="10" creationId="{DA845281-EA17-0B4E-D4FC-1589450E4B11}"/>
          </ac:spMkLst>
        </pc:spChg>
        <pc:picChg chg="mod">
          <ac:chgData name="Becerril, Jose Luis (DXC Luxoft)" userId="S::joseluis.becerril@dxc.com::a845d305-e174-4ce1-ac3b-d0846825bfd9" providerId="AD" clId="Web-{7F118022-86E0-C1AE-019E-A7C3F89170A1}" dt="2022-11-25T00:22:21.948" v="616" actId="1076"/>
          <ac:picMkLst>
            <pc:docMk/>
            <pc:sldMk cId="255145850" sldId="2147308088"/>
            <ac:picMk id="6" creationId="{00000000-0000-0000-0000-000000000000}"/>
          </ac:picMkLst>
        </pc:picChg>
        <pc:picChg chg="mod">
          <ac:chgData name="Becerril, Jose Luis (DXC Luxoft)" userId="S::joseluis.becerril@dxc.com::a845d305-e174-4ce1-ac3b-d0846825bfd9" providerId="AD" clId="Web-{7F118022-86E0-C1AE-019E-A7C3F89170A1}" dt="2022-11-24T23:11:12.935" v="422" actId="1076"/>
          <ac:picMkLst>
            <pc:docMk/>
            <pc:sldMk cId="255145850" sldId="2147308088"/>
            <ac:picMk id="8" creationId="{00000000-0000-0000-0000-000000000000}"/>
          </ac:picMkLst>
        </pc:picChg>
      </pc:sldChg>
      <pc:sldChg chg="addSp delSp modSp">
        <pc:chgData name="Becerril, Jose Luis (DXC Luxoft)" userId="S::joseluis.becerril@dxc.com::a845d305-e174-4ce1-ac3b-d0846825bfd9" providerId="AD" clId="Web-{7F118022-86E0-C1AE-019E-A7C3F89170A1}" dt="2022-11-25T00:32:13.219" v="678" actId="1076"/>
        <pc:sldMkLst>
          <pc:docMk/>
          <pc:sldMk cId="3977858512" sldId="2147308089"/>
        </pc:sldMkLst>
        <pc:spChg chg="mod">
          <ac:chgData name="Becerril, Jose Luis (DXC Luxoft)" userId="S::joseluis.becerril@dxc.com::a845d305-e174-4ce1-ac3b-d0846825bfd9" providerId="AD" clId="Web-{7F118022-86E0-C1AE-019E-A7C3F89170A1}" dt="2022-11-24T23:12:44.188" v="470" actId="20577"/>
          <ac:spMkLst>
            <pc:docMk/>
            <pc:sldMk cId="3977858512" sldId="2147308089"/>
            <ac:spMk id="7" creationId="{2D26A11C-A0F3-43CB-AB84-72AAAFAFA844}"/>
          </ac:spMkLst>
        </pc:spChg>
        <pc:picChg chg="add mod">
          <ac:chgData name="Becerril, Jose Luis (DXC Luxoft)" userId="S::joseluis.becerril@dxc.com::a845d305-e174-4ce1-ac3b-d0846825bfd9" providerId="AD" clId="Web-{7F118022-86E0-C1AE-019E-A7C3F89170A1}" dt="2022-11-25T00:32:13.219" v="678" actId="1076"/>
          <ac:picMkLst>
            <pc:docMk/>
            <pc:sldMk cId="3977858512" sldId="2147308089"/>
            <ac:picMk id="4" creationId="{1C097B28-A485-DB19-3779-3C0FAA7AB555}"/>
          </ac:picMkLst>
        </pc:picChg>
        <pc:picChg chg="add mod">
          <ac:chgData name="Becerril, Jose Luis (DXC Luxoft)" userId="S::joseluis.becerril@dxc.com::a845d305-e174-4ce1-ac3b-d0846825bfd9" providerId="AD" clId="Web-{7F118022-86E0-C1AE-019E-A7C3F89170A1}" dt="2022-11-25T00:32:11.422" v="677" actId="1076"/>
          <ac:picMkLst>
            <pc:docMk/>
            <pc:sldMk cId="3977858512" sldId="2147308089"/>
            <ac:picMk id="8" creationId="{A80D8798-5F3C-C851-614C-A6BFFB7F3E9D}"/>
          </ac:picMkLst>
        </pc:picChg>
        <pc:picChg chg="del">
          <ac:chgData name="Becerril, Jose Luis (DXC Luxoft)" userId="S::joseluis.becerril@dxc.com::a845d305-e174-4ce1-ac3b-d0846825bfd9" providerId="AD" clId="Web-{7F118022-86E0-C1AE-019E-A7C3F89170A1}" dt="2022-11-25T00:29:11.056" v="667"/>
          <ac:picMkLst>
            <pc:docMk/>
            <pc:sldMk cId="3977858512" sldId="2147308089"/>
            <ac:picMk id="9" creationId="{00000000-0000-0000-0000-000000000000}"/>
          </ac:picMkLst>
        </pc:picChg>
        <pc:picChg chg="del">
          <ac:chgData name="Becerril, Jose Luis (DXC Luxoft)" userId="S::joseluis.becerril@dxc.com::a845d305-e174-4ce1-ac3b-d0846825bfd9" providerId="AD" clId="Web-{7F118022-86E0-C1AE-019E-A7C3F89170A1}" dt="2022-11-25T00:29:11.635" v="668"/>
          <ac:picMkLst>
            <pc:docMk/>
            <pc:sldMk cId="3977858512" sldId="2147308089"/>
            <ac:picMk id="10" creationId="{00000000-0000-0000-0000-000000000000}"/>
          </ac:picMkLst>
        </pc:picChg>
      </pc:sldChg>
      <pc:sldChg chg="addSp delSp modSp">
        <pc:chgData name="Becerril, Jose Luis (DXC Luxoft)" userId="S::joseluis.becerril@dxc.com::a845d305-e174-4ce1-ac3b-d0846825bfd9" providerId="AD" clId="Web-{7F118022-86E0-C1AE-019E-A7C3F89170A1}" dt="2022-11-25T00:33:13.112" v="688" actId="14100"/>
        <pc:sldMkLst>
          <pc:docMk/>
          <pc:sldMk cId="2186781696" sldId="2147308090"/>
        </pc:sldMkLst>
        <pc:spChg chg="del">
          <ac:chgData name="Becerril, Jose Luis (DXC Luxoft)" userId="S::joseluis.becerril@dxc.com::a845d305-e174-4ce1-ac3b-d0846825bfd9" providerId="AD" clId="Web-{7F118022-86E0-C1AE-019E-A7C3F89170A1}" dt="2022-11-25T00:32:43.783" v="684"/>
          <ac:spMkLst>
            <pc:docMk/>
            <pc:sldMk cId="2186781696" sldId="2147308090"/>
            <ac:spMk id="5" creationId="{00000000-0000-0000-0000-000000000000}"/>
          </ac:spMkLst>
        </pc:spChg>
        <pc:spChg chg="mod">
          <ac:chgData name="Becerril, Jose Luis (DXC Luxoft)" userId="S::joseluis.becerril@dxc.com::a845d305-e174-4ce1-ac3b-d0846825bfd9" providerId="AD" clId="Web-{7F118022-86E0-C1AE-019E-A7C3F89170A1}" dt="2022-11-24T23:12:49.454" v="477" actId="20577"/>
          <ac:spMkLst>
            <pc:docMk/>
            <pc:sldMk cId="2186781696" sldId="2147308090"/>
            <ac:spMk id="7" creationId="{2D26A11C-A0F3-43CB-AB84-72AAAFAFA844}"/>
          </ac:spMkLst>
        </pc:spChg>
        <pc:picChg chg="add mod">
          <ac:chgData name="Becerril, Jose Luis (DXC Luxoft)" userId="S::joseluis.becerril@dxc.com::a845d305-e174-4ce1-ac3b-d0846825bfd9" providerId="AD" clId="Web-{7F118022-86E0-C1AE-019E-A7C3F89170A1}" dt="2022-11-25T00:32:40.939" v="683" actId="1076"/>
          <ac:picMkLst>
            <pc:docMk/>
            <pc:sldMk cId="2186781696" sldId="2147308090"/>
            <ac:picMk id="4" creationId="{7743547E-6DE8-9F6D-7659-102510EAE4B8}"/>
          </ac:picMkLst>
        </pc:picChg>
        <pc:picChg chg="del">
          <ac:chgData name="Becerril, Jose Luis (DXC Luxoft)" userId="S::joseluis.becerril@dxc.com::a845d305-e174-4ce1-ac3b-d0846825bfd9" providerId="AD" clId="Web-{7F118022-86E0-C1AE-019E-A7C3F89170A1}" dt="2022-11-25T00:29:13.307" v="669"/>
          <ac:picMkLst>
            <pc:docMk/>
            <pc:sldMk cId="2186781696" sldId="2147308090"/>
            <ac:picMk id="8" creationId="{00000000-0000-0000-0000-000000000000}"/>
          </ac:picMkLst>
        </pc:picChg>
        <pc:picChg chg="add mod">
          <ac:chgData name="Becerril, Jose Luis (DXC Luxoft)" userId="S::joseluis.becerril@dxc.com::a845d305-e174-4ce1-ac3b-d0846825bfd9" providerId="AD" clId="Web-{7F118022-86E0-C1AE-019E-A7C3F89170A1}" dt="2022-11-25T00:33:13.112" v="688" actId="14100"/>
          <ac:picMkLst>
            <pc:docMk/>
            <pc:sldMk cId="2186781696" sldId="2147308090"/>
            <ac:picMk id="9" creationId="{EBF2B66A-3EF3-DDDE-F5B0-00C5880DD9B7}"/>
          </ac:picMkLst>
        </pc:picChg>
      </pc:sldChg>
      <pc:sldChg chg="modSp ord">
        <pc:chgData name="Becerril, Jose Luis (DXC Luxoft)" userId="S::joseluis.becerril@dxc.com::a845d305-e174-4ce1-ac3b-d0846825bfd9" providerId="AD" clId="Web-{7F118022-86E0-C1AE-019E-A7C3F89170A1}" dt="2022-11-25T00:35:17.835" v="694"/>
        <pc:sldMkLst>
          <pc:docMk/>
          <pc:sldMk cId="3250798552" sldId="2147308091"/>
        </pc:sldMkLst>
        <pc:spChg chg="mod">
          <ac:chgData name="Becerril, Jose Luis (DXC Luxoft)" userId="S::joseluis.becerril@dxc.com::a845d305-e174-4ce1-ac3b-d0846825bfd9" providerId="AD" clId="Web-{7F118022-86E0-C1AE-019E-A7C3F89170A1}" dt="2022-11-24T23:13:02.798" v="479" actId="14100"/>
          <ac:spMkLst>
            <pc:docMk/>
            <pc:sldMk cId="3250798552" sldId="2147308091"/>
            <ac:spMk id="5" creationId="{00000000-0000-0000-0000-000000000000}"/>
          </ac:spMkLst>
        </pc:spChg>
        <pc:spChg chg="mod">
          <ac:chgData name="Becerril, Jose Luis (DXC Luxoft)" userId="S::joseluis.becerril@dxc.com::a845d305-e174-4ce1-ac3b-d0846825bfd9" providerId="AD" clId="Web-{7F118022-86E0-C1AE-019E-A7C3F89170A1}" dt="2022-11-24T23:13:08.329" v="480" actId="1076"/>
          <ac:spMkLst>
            <pc:docMk/>
            <pc:sldMk cId="3250798552" sldId="2147308091"/>
            <ac:spMk id="10" creationId="{00000000-0000-0000-0000-000000000000}"/>
          </ac:spMkLst>
        </pc:spChg>
      </pc:sldChg>
      <pc:sldChg chg="addSp delSp modSp ord">
        <pc:chgData name="Becerril, Jose Luis (DXC Luxoft)" userId="S::joseluis.becerril@dxc.com::a845d305-e174-4ce1-ac3b-d0846825bfd9" providerId="AD" clId="Web-{7F118022-86E0-C1AE-019E-A7C3F89170A1}" dt="2022-11-25T00:45:40.357" v="754"/>
        <pc:sldMkLst>
          <pc:docMk/>
          <pc:sldMk cId="3039677539" sldId="2147308092"/>
        </pc:sldMkLst>
        <pc:spChg chg="mod">
          <ac:chgData name="Becerril, Jose Luis (DXC Luxoft)" userId="S::joseluis.becerril@dxc.com::a845d305-e174-4ce1-ac3b-d0846825bfd9" providerId="AD" clId="Web-{7F118022-86E0-C1AE-019E-A7C3F89170A1}" dt="2022-11-25T00:17:43.246" v="602" actId="20577"/>
          <ac:spMkLst>
            <pc:docMk/>
            <pc:sldMk cId="3039677539" sldId="2147308092"/>
            <ac:spMk id="2" creationId="{00000000-0000-0000-0000-000000000000}"/>
          </ac:spMkLst>
        </pc:spChg>
        <pc:spChg chg="del mod">
          <ac:chgData name="Becerril, Jose Luis (DXC Luxoft)" userId="S::joseluis.becerril@dxc.com::a845d305-e174-4ce1-ac3b-d0846825bfd9" providerId="AD" clId="Web-{7F118022-86E0-C1AE-019E-A7C3F89170A1}" dt="2022-11-25T00:18:28.029" v="606"/>
          <ac:spMkLst>
            <pc:docMk/>
            <pc:sldMk cId="3039677539" sldId="2147308092"/>
            <ac:spMk id="3" creationId="{00000000-0000-0000-0000-000000000000}"/>
          </ac:spMkLst>
        </pc:spChg>
        <pc:spChg chg="add del mod">
          <ac:chgData name="Becerril, Jose Luis (DXC Luxoft)" userId="S::joseluis.becerril@dxc.com::a845d305-e174-4ce1-ac3b-d0846825bfd9" providerId="AD" clId="Web-{7F118022-86E0-C1AE-019E-A7C3F89170A1}" dt="2022-11-25T00:19:34.359" v="607"/>
          <ac:spMkLst>
            <pc:docMk/>
            <pc:sldMk cId="3039677539" sldId="2147308092"/>
            <ac:spMk id="6" creationId="{9A147E01-111A-441A-6500-F867CB8862BB}"/>
          </ac:spMkLst>
        </pc:spChg>
        <pc:picChg chg="add mod">
          <ac:chgData name="Becerril, Jose Luis (DXC Luxoft)" userId="S::joseluis.becerril@dxc.com::a845d305-e174-4ce1-ac3b-d0846825bfd9" providerId="AD" clId="Web-{7F118022-86E0-C1AE-019E-A7C3F89170A1}" dt="2022-11-25T00:19:43.906" v="611" actId="1076"/>
          <ac:picMkLst>
            <pc:docMk/>
            <pc:sldMk cId="3039677539" sldId="2147308092"/>
            <ac:picMk id="8" creationId="{7C1A6C59-6243-BE93-F0A7-61F8DA037664}"/>
          </ac:picMkLst>
        </pc:picChg>
        <pc:picChg chg="add mod">
          <ac:chgData name="Becerril, Jose Luis (DXC Luxoft)" userId="S::joseluis.becerril@dxc.com::a845d305-e174-4ce1-ac3b-d0846825bfd9" providerId="AD" clId="Web-{7F118022-86E0-C1AE-019E-A7C3F89170A1}" dt="2022-11-25T00:21:27.962" v="615" actId="14100"/>
          <ac:picMkLst>
            <pc:docMk/>
            <pc:sldMk cId="3039677539" sldId="2147308092"/>
            <ac:picMk id="9" creationId="{1C3EFB1F-6141-160F-BF02-7B89E3402F1A}"/>
          </ac:picMkLst>
        </pc:picChg>
      </pc:sldChg>
      <pc:sldChg chg="modSp">
        <pc:chgData name="Becerril, Jose Luis (DXC Luxoft)" userId="S::joseluis.becerril@dxc.com::a845d305-e174-4ce1-ac3b-d0846825bfd9" providerId="AD" clId="Web-{7F118022-86E0-C1AE-019E-A7C3F89170A1}" dt="2022-11-24T23:11:51.468" v="436" actId="20577"/>
        <pc:sldMkLst>
          <pc:docMk/>
          <pc:sldMk cId="780420219" sldId="2147308093"/>
        </pc:sldMkLst>
        <pc:spChg chg="mod">
          <ac:chgData name="Becerril, Jose Luis (DXC Luxoft)" userId="S::joseluis.becerril@dxc.com::a845d305-e174-4ce1-ac3b-d0846825bfd9" providerId="AD" clId="Web-{7F118022-86E0-C1AE-019E-A7C3F89170A1}" dt="2022-11-24T23:11:51.468" v="436" actId="20577"/>
          <ac:spMkLst>
            <pc:docMk/>
            <pc:sldMk cId="780420219" sldId="2147308093"/>
            <ac:spMk id="7" creationId="{2D26A11C-A0F3-43CB-AB84-72AAAFAFA844}"/>
          </ac:spMkLst>
        </pc:spChg>
      </pc:sldChg>
      <pc:sldChg chg="modSp">
        <pc:chgData name="Becerril, Jose Luis (DXC Luxoft)" userId="S::joseluis.becerril@dxc.com::a845d305-e174-4ce1-ac3b-d0846825bfd9" providerId="AD" clId="Web-{7F118022-86E0-C1AE-019E-A7C3F89170A1}" dt="2022-11-25T00:16:12.821" v="583" actId="1076"/>
        <pc:sldMkLst>
          <pc:docMk/>
          <pc:sldMk cId="1571020219" sldId="2147308094"/>
        </pc:sldMkLst>
        <pc:spChg chg="mod">
          <ac:chgData name="Becerril, Jose Luis (DXC Luxoft)" userId="S::joseluis.becerril@dxc.com::a845d305-e174-4ce1-ac3b-d0846825bfd9" providerId="AD" clId="Web-{7F118022-86E0-C1AE-019E-A7C3F89170A1}" dt="2022-11-24T23:12:01.952" v="441" actId="20577"/>
          <ac:spMkLst>
            <pc:docMk/>
            <pc:sldMk cId="1571020219" sldId="2147308094"/>
            <ac:spMk id="7" creationId="{2D26A11C-A0F3-43CB-AB84-72AAAFAFA844}"/>
          </ac:spMkLst>
        </pc:spChg>
        <pc:picChg chg="mod">
          <ac:chgData name="Becerril, Jose Luis (DXC Luxoft)" userId="S::joseluis.becerril@dxc.com::a845d305-e174-4ce1-ac3b-d0846825bfd9" providerId="AD" clId="Web-{7F118022-86E0-C1AE-019E-A7C3F89170A1}" dt="2022-11-25T00:16:12.821" v="583" actId="1076"/>
          <ac:picMkLst>
            <pc:docMk/>
            <pc:sldMk cId="1571020219" sldId="2147308094"/>
            <ac:picMk id="6" creationId="{DAA32C21-7960-A57E-81BD-0501A530573C}"/>
          </ac:picMkLst>
        </pc:picChg>
      </pc:sldChg>
      <pc:sldChg chg="add replId">
        <pc:chgData name="Becerril, Jose Luis (DXC Luxoft)" userId="S::joseluis.becerril@dxc.com::a845d305-e174-4ce1-ac3b-d0846825bfd9" providerId="AD" clId="Web-{7F118022-86E0-C1AE-019E-A7C3F89170A1}" dt="2022-11-25T00:07:45.366" v="505"/>
        <pc:sldMkLst>
          <pc:docMk/>
          <pc:sldMk cId="308298876" sldId="2147308095"/>
        </pc:sldMkLst>
      </pc:sldChg>
      <pc:sldChg chg="addSp delSp modSp add replId">
        <pc:chgData name="Becerril, Jose Luis (DXC Luxoft)" userId="S::joseluis.becerril@dxc.com::a845d305-e174-4ce1-ac3b-d0846825bfd9" providerId="AD" clId="Web-{7F118022-86E0-C1AE-019E-A7C3F89170A1}" dt="2022-11-25T00:57:29.429" v="759" actId="20577"/>
        <pc:sldMkLst>
          <pc:docMk/>
          <pc:sldMk cId="3829878120" sldId="2147308096"/>
        </pc:sldMkLst>
        <pc:spChg chg="mod">
          <ac:chgData name="Becerril, Jose Luis (DXC Luxoft)" userId="S::joseluis.becerril@dxc.com::a845d305-e174-4ce1-ac3b-d0846825bfd9" providerId="AD" clId="Web-{7F118022-86E0-C1AE-019E-A7C3F89170A1}" dt="2022-11-25T00:37:53.091" v="713" actId="20577"/>
          <ac:spMkLst>
            <pc:docMk/>
            <pc:sldMk cId="3829878120" sldId="2147308096"/>
            <ac:spMk id="2" creationId="{00000000-0000-0000-0000-000000000000}"/>
          </ac:spMkLst>
        </pc:spChg>
        <pc:spChg chg="del mod">
          <ac:chgData name="Becerril, Jose Luis (DXC Luxoft)" userId="S::joseluis.becerril@dxc.com::a845d305-e174-4ce1-ac3b-d0846825bfd9" providerId="AD" clId="Web-{7F118022-86E0-C1AE-019E-A7C3F89170A1}" dt="2022-11-25T00:38:00.544" v="715"/>
          <ac:spMkLst>
            <pc:docMk/>
            <pc:sldMk cId="3829878120" sldId="2147308096"/>
            <ac:spMk id="3" creationId="{00000000-0000-0000-0000-000000000000}"/>
          </ac:spMkLst>
        </pc:spChg>
        <pc:spChg chg="mod">
          <ac:chgData name="Becerril, Jose Luis (DXC Luxoft)" userId="S::joseluis.becerril@dxc.com::a845d305-e174-4ce1-ac3b-d0846825bfd9" providerId="AD" clId="Web-{7F118022-86E0-C1AE-019E-A7C3F89170A1}" dt="2022-11-25T00:57:29.429" v="759" actId="20577"/>
          <ac:spMkLst>
            <pc:docMk/>
            <pc:sldMk cId="3829878120" sldId="2147308096"/>
            <ac:spMk id="5" creationId="{00000000-0000-0000-0000-000000000000}"/>
          </ac:spMkLst>
        </pc:spChg>
        <pc:spChg chg="add del mod">
          <ac:chgData name="Becerril, Jose Luis (DXC Luxoft)" userId="S::joseluis.becerril@dxc.com::a845d305-e174-4ce1-ac3b-d0846825bfd9" providerId="AD" clId="Web-{7F118022-86E0-C1AE-019E-A7C3F89170A1}" dt="2022-11-25T00:38:03.060" v="716"/>
          <ac:spMkLst>
            <pc:docMk/>
            <pc:sldMk cId="3829878120" sldId="2147308096"/>
            <ac:spMk id="6" creationId="{2870ABE4-0977-D568-DB48-54DC20A5B911}"/>
          </ac:spMkLst>
        </pc:spChg>
        <pc:spChg chg="add mod">
          <ac:chgData name="Becerril, Jose Luis (DXC Luxoft)" userId="S::joseluis.becerril@dxc.com::a845d305-e174-4ce1-ac3b-d0846825bfd9" providerId="AD" clId="Web-{7F118022-86E0-C1AE-019E-A7C3F89170A1}" dt="2022-11-25T00:39:20.953" v="726" actId="1076"/>
          <ac:spMkLst>
            <pc:docMk/>
            <pc:sldMk cId="3829878120" sldId="2147308096"/>
            <ac:spMk id="9" creationId="{A98F03E1-F67B-9F43-E91C-56C78533A067}"/>
          </ac:spMkLst>
        </pc:spChg>
        <pc:spChg chg="add del mod">
          <ac:chgData name="Becerril, Jose Luis (DXC Luxoft)" userId="S::joseluis.becerril@dxc.com::a845d305-e174-4ce1-ac3b-d0846825bfd9" providerId="AD" clId="Web-{7F118022-86E0-C1AE-019E-A7C3F89170A1}" dt="2022-11-25T00:39:54.532" v="728"/>
          <ac:spMkLst>
            <pc:docMk/>
            <pc:sldMk cId="3829878120" sldId="2147308096"/>
            <ac:spMk id="11" creationId="{B1993B7E-D2A2-9518-4EDD-4A281A40DF27}"/>
          </ac:spMkLst>
        </pc:spChg>
        <pc:spChg chg="del">
          <ac:chgData name="Becerril, Jose Luis (DXC Luxoft)" userId="S::joseluis.becerril@dxc.com::a845d305-e174-4ce1-ac3b-d0846825bfd9" providerId="AD" clId="Web-{7F118022-86E0-C1AE-019E-A7C3F89170A1}" dt="2022-11-25T00:40:50.988" v="734"/>
          <ac:spMkLst>
            <pc:docMk/>
            <pc:sldMk cId="3829878120" sldId="2147308096"/>
            <ac:spMk id="14" creationId="{C267AC0A-8889-C45D-DFF9-28E0B1C9E561}"/>
          </ac:spMkLst>
        </pc:spChg>
        <pc:picChg chg="add mod ord">
          <ac:chgData name="Becerril, Jose Luis (DXC Luxoft)" userId="S::joseluis.becerril@dxc.com::a845d305-e174-4ce1-ac3b-d0846825bfd9" providerId="AD" clId="Web-{7F118022-86E0-C1AE-019E-A7C3F89170A1}" dt="2022-11-25T00:41:06.535" v="742" actId="14100"/>
          <ac:picMkLst>
            <pc:docMk/>
            <pc:sldMk cId="3829878120" sldId="2147308096"/>
            <ac:picMk id="3" creationId="{2F7986BA-8E29-6DB2-12E6-BCBF0114B5C9}"/>
          </ac:picMkLst>
        </pc:picChg>
        <pc:picChg chg="add mod">
          <ac:chgData name="Becerril, Jose Luis (DXC Luxoft)" userId="S::joseluis.becerril@dxc.com::a845d305-e174-4ce1-ac3b-d0846825bfd9" providerId="AD" clId="Web-{7F118022-86E0-C1AE-019E-A7C3F89170A1}" dt="2022-11-25T00:41:26.583" v="747" actId="14100"/>
          <ac:picMkLst>
            <pc:docMk/>
            <pc:sldMk cId="3829878120" sldId="2147308096"/>
            <ac:picMk id="4" creationId="{315BECC1-3019-BE37-3ACC-25121681FA37}"/>
          </ac:picMkLst>
        </pc:picChg>
        <pc:picChg chg="add mod">
          <ac:chgData name="Becerril, Jose Luis (DXC Luxoft)" userId="S::joseluis.becerril@dxc.com::a845d305-e174-4ce1-ac3b-d0846825bfd9" providerId="AD" clId="Web-{7F118022-86E0-C1AE-019E-A7C3F89170A1}" dt="2022-11-25T00:41:44.989" v="750" actId="14100"/>
          <ac:picMkLst>
            <pc:docMk/>
            <pc:sldMk cId="3829878120" sldId="2147308096"/>
            <ac:picMk id="7" creationId="{9320D495-ED0A-BB93-BAC1-764A8D574614}"/>
          </ac:picMkLst>
        </pc:picChg>
        <pc:picChg chg="add del mod ord">
          <ac:chgData name="Becerril, Jose Luis (DXC Luxoft)" userId="S::joseluis.becerril@dxc.com::a845d305-e174-4ce1-ac3b-d0846825bfd9" providerId="AD" clId="Web-{7F118022-86E0-C1AE-019E-A7C3F89170A1}" dt="2022-11-25T00:39:51.079" v="727"/>
          <ac:picMkLst>
            <pc:docMk/>
            <pc:sldMk cId="3829878120" sldId="2147308096"/>
            <ac:picMk id="8" creationId="{5B61963E-9589-225C-3B9B-A479997066E1}"/>
          </ac:picMkLst>
        </pc:picChg>
        <pc:picChg chg="add mod ord">
          <ac:chgData name="Becerril, Jose Luis (DXC Luxoft)" userId="S::joseluis.becerril@dxc.com::a845d305-e174-4ce1-ac3b-d0846825bfd9" providerId="AD" clId="Web-{7F118022-86E0-C1AE-019E-A7C3F89170A1}" dt="2022-11-25T00:41:20.879" v="744" actId="1076"/>
          <ac:picMkLst>
            <pc:docMk/>
            <pc:sldMk cId="3829878120" sldId="2147308096"/>
            <ac:picMk id="12" creationId="{81E6FD9C-F02E-6867-89E2-0178E3E11C0F}"/>
          </ac:picMkLst>
        </pc:picChg>
        <pc:picChg chg="add mod">
          <ac:chgData name="Becerril, Jose Luis (DXC Luxoft)" userId="S::joseluis.becerril@dxc.com::a845d305-e174-4ce1-ac3b-d0846825bfd9" providerId="AD" clId="Web-{7F118022-86E0-C1AE-019E-A7C3F89170A1}" dt="2022-11-25T00:41:03.004" v="740" actId="1076"/>
          <ac:picMkLst>
            <pc:docMk/>
            <pc:sldMk cId="3829878120" sldId="2147308096"/>
            <ac:picMk id="13" creationId="{026E9B9D-1624-8BE2-670C-58687FAE554F}"/>
          </ac:picMkLst>
        </pc:picChg>
      </pc:sldChg>
      <pc:sldChg chg="modSp">
        <pc:chgData name="Becerril, Jose Luis (DXC Luxoft)" userId="S::joseluis.becerril@dxc.com::a845d305-e174-4ce1-ac3b-d0846825bfd9" providerId="AD" clId="Web-{7F118022-86E0-C1AE-019E-A7C3F89170A1}" dt="2022-11-25T00:51:23.901" v="755" actId="20577"/>
        <pc:sldMkLst>
          <pc:docMk/>
          <pc:sldMk cId="3040571738" sldId="2147308098"/>
        </pc:sldMkLst>
        <pc:spChg chg="mod">
          <ac:chgData name="Becerril, Jose Luis (DXC Luxoft)" userId="S::joseluis.becerril@dxc.com::a845d305-e174-4ce1-ac3b-d0846825bfd9" providerId="AD" clId="Web-{7F118022-86E0-C1AE-019E-A7C3F89170A1}" dt="2022-11-25T00:51:23.901" v="755" actId="20577"/>
          <ac:spMkLst>
            <pc:docMk/>
            <pc:sldMk cId="3040571738" sldId="2147308098"/>
            <ac:spMk id="2" creationId="{00000000-0000-0000-0000-000000000000}"/>
          </ac:spMkLst>
        </pc:spChg>
      </pc:sldChg>
    </pc:docChg>
  </pc:docChgLst>
  <pc:docChgLst>
    <pc:chgData name="Becerril, Jose Luis (DXC Luxoft)" userId="S::joseluis.becerril@dxc.com::a845d305-e174-4ce1-ac3b-d0846825bfd9" providerId="AD" clId="Web-{C81786A5-95FF-2897-27D3-8182D3B339A6}"/>
    <pc:docChg chg="delSld sldOrd">
      <pc:chgData name="Becerril, Jose Luis (DXC Luxoft)" userId="S::joseluis.becerril@dxc.com::a845d305-e174-4ce1-ac3b-d0846825bfd9" providerId="AD" clId="Web-{C81786A5-95FF-2897-27D3-8182D3B339A6}" dt="2022-11-25T16:29:36.936" v="3"/>
      <pc:docMkLst>
        <pc:docMk/>
      </pc:docMkLst>
      <pc:sldChg chg="ord">
        <pc:chgData name="Becerril, Jose Luis (DXC Luxoft)" userId="S::joseluis.becerril@dxc.com::a845d305-e174-4ce1-ac3b-d0846825bfd9" providerId="AD" clId="Web-{C81786A5-95FF-2897-27D3-8182D3B339A6}" dt="2022-11-25T16:29:36.936" v="3"/>
        <pc:sldMkLst>
          <pc:docMk/>
          <pc:sldMk cId="1829871507" sldId="513"/>
        </pc:sldMkLst>
      </pc:sldChg>
      <pc:sldChg chg="del">
        <pc:chgData name="Becerril, Jose Luis (DXC Luxoft)" userId="S::joseluis.becerril@dxc.com::a845d305-e174-4ce1-ac3b-d0846825bfd9" providerId="AD" clId="Web-{C81786A5-95FF-2897-27D3-8182D3B339A6}" dt="2022-11-25T16:29:25.998" v="0"/>
        <pc:sldMkLst>
          <pc:docMk/>
          <pc:sldMk cId="1782363866" sldId="2134804405"/>
        </pc:sldMkLst>
      </pc:sldChg>
      <pc:sldChg chg="del">
        <pc:chgData name="Becerril, Jose Luis (DXC Luxoft)" userId="S::joseluis.becerril@dxc.com::a845d305-e174-4ce1-ac3b-d0846825bfd9" providerId="AD" clId="Web-{C81786A5-95FF-2897-27D3-8182D3B339A6}" dt="2022-11-25T16:29:30.545" v="2"/>
        <pc:sldMkLst>
          <pc:docMk/>
          <pc:sldMk cId="943799851" sldId="2147308082"/>
        </pc:sldMkLst>
      </pc:sldChg>
      <pc:sldChg chg="del">
        <pc:chgData name="Becerril, Jose Luis (DXC Luxoft)" userId="S::joseluis.becerril@dxc.com::a845d305-e174-4ce1-ac3b-d0846825bfd9" providerId="AD" clId="Web-{C81786A5-95FF-2897-27D3-8182D3B339A6}" dt="2022-11-25T16:29:28.358" v="1"/>
        <pc:sldMkLst>
          <pc:docMk/>
          <pc:sldMk cId="308298876" sldId="2147308095"/>
        </pc:sldMkLst>
      </pc:sldChg>
    </pc:docChg>
  </pc:docChgLst>
  <pc:docChgLst>
    <pc:chgData name="Padilla, Javier (DXC Luxoft)" userId="S::javier.padilla@dxc.com::908404d4-f7b7-48b0-b087-1b18b3e32334" providerId="AD" clId="Web-{62093697-E0AE-0427-DAA1-8A04B9F9F793}"/>
    <pc:docChg chg="modSld">
      <pc:chgData name="Padilla, Javier (DXC Luxoft)" userId="S::javier.padilla@dxc.com::908404d4-f7b7-48b0-b087-1b18b3e32334" providerId="AD" clId="Web-{62093697-E0AE-0427-DAA1-8A04B9F9F793}" dt="2022-11-25T02:15:27.166" v="190" actId="20577"/>
      <pc:docMkLst>
        <pc:docMk/>
      </pc:docMkLst>
      <pc:sldChg chg="modSp">
        <pc:chgData name="Padilla, Javier (DXC Luxoft)" userId="S::javier.padilla@dxc.com::908404d4-f7b7-48b0-b087-1b18b3e32334" providerId="AD" clId="Web-{62093697-E0AE-0427-DAA1-8A04B9F9F793}" dt="2022-11-25T02:15:27.166" v="190" actId="20577"/>
        <pc:sldMkLst>
          <pc:docMk/>
          <pc:sldMk cId="3622089765" sldId="2147308081"/>
        </pc:sldMkLst>
        <pc:spChg chg="mod">
          <ac:chgData name="Padilla, Javier (DXC Luxoft)" userId="S::javier.padilla@dxc.com::908404d4-f7b7-48b0-b087-1b18b3e32334" providerId="AD" clId="Web-{62093697-E0AE-0427-DAA1-8A04B9F9F793}" dt="2022-11-25T02:15:27.166" v="190" actId="20577"/>
          <ac:spMkLst>
            <pc:docMk/>
            <pc:sldMk cId="3622089765" sldId="2147308081"/>
            <ac:spMk id="5" creationId="{00000000-0000-0000-0000-000000000000}"/>
          </ac:spMkLst>
        </pc:spChg>
      </pc:sldChg>
      <pc:sldChg chg="addSp modSp">
        <pc:chgData name="Padilla, Javier (DXC Luxoft)" userId="S::javier.padilla@dxc.com::908404d4-f7b7-48b0-b087-1b18b3e32334" providerId="AD" clId="Web-{62093697-E0AE-0427-DAA1-8A04B9F9F793}" dt="2022-11-25T01:49:13.907" v="167" actId="1076"/>
        <pc:sldMkLst>
          <pc:docMk/>
          <pc:sldMk cId="2804659311" sldId="2147308087"/>
        </pc:sldMkLst>
        <pc:spChg chg="add mod">
          <ac:chgData name="Padilla, Javier (DXC Luxoft)" userId="S::javier.padilla@dxc.com::908404d4-f7b7-48b0-b087-1b18b3e32334" providerId="AD" clId="Web-{62093697-E0AE-0427-DAA1-8A04B9F9F793}" dt="2022-11-25T01:49:13.907" v="167" actId="1076"/>
          <ac:spMkLst>
            <pc:docMk/>
            <pc:sldMk cId="2804659311" sldId="2147308087"/>
            <ac:spMk id="3" creationId="{A9B78EE7-D03B-25D7-4AFC-DB9CAFF71A92}"/>
          </ac:spMkLst>
        </pc:spChg>
      </pc:sldChg>
      <pc:sldChg chg="modSp">
        <pc:chgData name="Padilla, Javier (DXC Luxoft)" userId="S::javier.padilla@dxc.com::908404d4-f7b7-48b0-b087-1b18b3e32334" providerId="AD" clId="Web-{62093697-E0AE-0427-DAA1-8A04B9F9F793}" dt="2022-11-25T01:16:17.926" v="159" actId="1076"/>
        <pc:sldMkLst>
          <pc:docMk/>
          <pc:sldMk cId="255145850" sldId="2147308088"/>
        </pc:sldMkLst>
        <pc:spChg chg="mod">
          <ac:chgData name="Padilla, Javier (DXC Luxoft)" userId="S::javier.padilla@dxc.com::908404d4-f7b7-48b0-b087-1b18b3e32334" providerId="AD" clId="Web-{62093697-E0AE-0427-DAA1-8A04B9F9F793}" dt="2022-11-25T01:16:17.926" v="159" actId="1076"/>
          <ac:spMkLst>
            <pc:docMk/>
            <pc:sldMk cId="255145850" sldId="2147308088"/>
            <ac:spMk id="10" creationId="{DA845281-EA17-0B4E-D4FC-1589450E4B11}"/>
          </ac:spMkLst>
        </pc:spChg>
        <pc:picChg chg="mod">
          <ac:chgData name="Padilla, Javier (DXC Luxoft)" userId="S::javier.padilla@dxc.com::908404d4-f7b7-48b0-b087-1b18b3e32334" providerId="AD" clId="Web-{62093697-E0AE-0427-DAA1-8A04B9F9F793}" dt="2022-11-25T01:04:06.091" v="93" actId="14100"/>
          <ac:picMkLst>
            <pc:docMk/>
            <pc:sldMk cId="255145850" sldId="2147308088"/>
            <ac:picMk id="6" creationId="{00000000-0000-0000-0000-000000000000}"/>
          </ac:picMkLst>
        </pc:picChg>
        <pc:picChg chg="mod">
          <ac:chgData name="Padilla, Javier (DXC Luxoft)" userId="S::javier.padilla@dxc.com::908404d4-f7b7-48b0-b087-1b18b3e32334" providerId="AD" clId="Web-{62093697-E0AE-0427-DAA1-8A04B9F9F793}" dt="2022-11-25T01:04:08.201" v="94" actId="14100"/>
          <ac:picMkLst>
            <pc:docMk/>
            <pc:sldMk cId="255145850" sldId="2147308088"/>
            <ac:picMk id="8" creationId="{00000000-0000-0000-0000-000000000000}"/>
          </ac:picMkLst>
        </pc:picChg>
      </pc:sldChg>
      <pc:sldChg chg="modSp">
        <pc:chgData name="Padilla, Javier (DXC Luxoft)" userId="S::javier.padilla@dxc.com::908404d4-f7b7-48b0-b087-1b18b3e32334" providerId="AD" clId="Web-{62093697-E0AE-0427-DAA1-8A04B9F9F793}" dt="2022-11-25T01:58:39.818" v="170" actId="14100"/>
        <pc:sldMkLst>
          <pc:docMk/>
          <pc:sldMk cId="3977858512" sldId="2147308089"/>
        </pc:sldMkLst>
        <pc:picChg chg="mod">
          <ac:chgData name="Padilla, Javier (DXC Luxoft)" userId="S::javier.padilla@dxc.com::908404d4-f7b7-48b0-b087-1b18b3e32334" providerId="AD" clId="Web-{62093697-E0AE-0427-DAA1-8A04B9F9F793}" dt="2022-11-25T01:58:39.818" v="170" actId="14100"/>
          <ac:picMkLst>
            <pc:docMk/>
            <pc:sldMk cId="3977858512" sldId="2147308089"/>
            <ac:picMk id="4" creationId="{1C097B28-A485-DB19-3779-3C0FAA7AB555}"/>
          </ac:picMkLst>
        </pc:picChg>
      </pc:sldChg>
      <pc:sldChg chg="modSp">
        <pc:chgData name="Padilla, Javier (DXC Luxoft)" userId="S::javier.padilla@dxc.com::908404d4-f7b7-48b0-b087-1b18b3e32334" providerId="AD" clId="Web-{62093697-E0AE-0427-DAA1-8A04B9F9F793}" dt="2022-11-25T01:05:00.624" v="158" actId="20577"/>
        <pc:sldMkLst>
          <pc:docMk/>
          <pc:sldMk cId="3250798552" sldId="2147308091"/>
        </pc:sldMkLst>
        <pc:spChg chg="mod">
          <ac:chgData name="Padilla, Javier (DXC Luxoft)" userId="S::javier.padilla@dxc.com::908404d4-f7b7-48b0-b087-1b18b3e32334" providerId="AD" clId="Web-{62093697-E0AE-0427-DAA1-8A04B9F9F793}" dt="2022-11-25T01:05:00.624" v="158" actId="20577"/>
          <ac:spMkLst>
            <pc:docMk/>
            <pc:sldMk cId="3250798552" sldId="2147308091"/>
            <ac:spMk id="10" creationId="{00000000-0000-0000-0000-000000000000}"/>
          </ac:spMkLst>
        </pc:spChg>
      </pc:sldChg>
      <pc:sldChg chg="addSp modSp">
        <pc:chgData name="Padilla, Javier (DXC Luxoft)" userId="S::javier.padilla@dxc.com::908404d4-f7b7-48b0-b087-1b18b3e32334" providerId="AD" clId="Web-{62093697-E0AE-0427-DAA1-8A04B9F9F793}" dt="2022-11-25T01:49:27.360" v="169" actId="1076"/>
        <pc:sldMkLst>
          <pc:docMk/>
          <pc:sldMk cId="3039677539" sldId="2147308092"/>
        </pc:sldMkLst>
        <pc:spChg chg="add mod">
          <ac:chgData name="Padilla, Javier (DXC Luxoft)" userId="S::javier.padilla@dxc.com::908404d4-f7b7-48b0-b087-1b18b3e32334" providerId="AD" clId="Web-{62093697-E0AE-0427-DAA1-8A04B9F9F793}" dt="2022-11-25T01:49:27.360" v="169" actId="1076"/>
          <ac:spMkLst>
            <pc:docMk/>
            <pc:sldMk cId="3039677539" sldId="2147308092"/>
            <ac:spMk id="4" creationId="{F269BE41-6294-E1CF-0484-64A1081A1D23}"/>
          </ac:spMkLst>
        </pc:spChg>
      </pc:sldChg>
      <pc:sldChg chg="mod modShow">
        <pc:chgData name="Padilla, Javier (DXC Luxoft)" userId="S::javier.padilla@dxc.com::908404d4-f7b7-48b0-b087-1b18b3e32334" providerId="AD" clId="Web-{62093697-E0AE-0427-DAA1-8A04B9F9F793}" dt="2022-11-25T01:47:13.371" v="161"/>
        <pc:sldMkLst>
          <pc:docMk/>
          <pc:sldMk cId="3829878120" sldId="2147308096"/>
        </pc:sldMkLst>
      </pc:sldChg>
      <pc:sldChg chg="mod modShow">
        <pc:chgData name="Padilla, Javier (DXC Luxoft)" userId="S::javier.padilla@dxc.com::908404d4-f7b7-48b0-b087-1b18b3e32334" providerId="AD" clId="Web-{62093697-E0AE-0427-DAA1-8A04B9F9F793}" dt="2022-11-25T01:47:13.277" v="160"/>
        <pc:sldMkLst>
          <pc:docMk/>
          <pc:sldMk cId="3040571738" sldId="2147308098"/>
        </pc:sldMkLst>
      </pc:sldChg>
    </pc:docChg>
  </pc:docChgLst>
  <pc:docChgLst>
    <pc:chgData name="Juarez, Nayeli (DXC Luxoft)" userId="S::nayeli.juarez@dxc.com::1b759f60-3832-411c-a8cc-9e77c6578222" providerId="AD" clId="Web-{021D4042-F098-1166-89DB-DE8793881ECF}"/>
    <pc:docChg chg="modSld">
      <pc:chgData name="Juarez, Nayeli (DXC Luxoft)" userId="S::nayeli.juarez@dxc.com::1b759f60-3832-411c-a8cc-9e77c6578222" providerId="AD" clId="Web-{021D4042-F098-1166-89DB-DE8793881ECF}" dt="2022-11-24T22:46:05.206" v="78"/>
      <pc:docMkLst>
        <pc:docMk/>
      </pc:docMkLst>
      <pc:sldChg chg="addSp delSp modSp">
        <pc:chgData name="Juarez, Nayeli (DXC Luxoft)" userId="S::nayeli.juarez@dxc.com::1b759f60-3832-411c-a8cc-9e77c6578222" providerId="AD" clId="Web-{021D4042-F098-1166-89DB-DE8793881ECF}" dt="2022-11-24T17:37:04.164" v="8"/>
        <pc:sldMkLst>
          <pc:docMk/>
          <pc:sldMk cId="3318974492" sldId="2134804432"/>
        </pc:sldMkLst>
        <pc:spChg chg="mod">
          <ac:chgData name="Juarez, Nayeli (DXC Luxoft)" userId="S::nayeli.juarez@dxc.com::1b759f60-3832-411c-a8cc-9e77c6578222" providerId="AD" clId="Web-{021D4042-F098-1166-89DB-DE8793881ECF}" dt="2022-11-24T17:19:14.625" v="1" actId="20577"/>
          <ac:spMkLst>
            <pc:docMk/>
            <pc:sldMk cId="3318974492" sldId="2134804432"/>
            <ac:spMk id="4" creationId="{00000000-0000-0000-0000-000000000000}"/>
          </ac:spMkLst>
        </pc:spChg>
        <pc:grpChg chg="del">
          <ac:chgData name="Juarez, Nayeli (DXC Luxoft)" userId="S::nayeli.juarez@dxc.com::1b759f60-3832-411c-a8cc-9e77c6578222" providerId="AD" clId="Web-{021D4042-F098-1166-89DB-DE8793881ECF}" dt="2022-11-24T17:36:48.289" v="2"/>
          <ac:grpSpMkLst>
            <pc:docMk/>
            <pc:sldMk cId="3318974492" sldId="2134804432"/>
            <ac:grpSpMk id="14" creationId="{A264EB87-E77B-441E-B90F-9843E219DBA0}"/>
          </ac:grpSpMkLst>
        </pc:grpChg>
        <pc:picChg chg="add del mod">
          <ac:chgData name="Juarez, Nayeli (DXC Luxoft)" userId="S::nayeli.juarez@dxc.com::1b759f60-3832-411c-a8cc-9e77c6578222" providerId="AD" clId="Web-{021D4042-F098-1166-89DB-DE8793881ECF}" dt="2022-11-24T17:36:51.789" v="5"/>
          <ac:picMkLst>
            <pc:docMk/>
            <pc:sldMk cId="3318974492" sldId="2134804432"/>
            <ac:picMk id="2" creationId="{078606CB-BF51-C18F-9A6C-8CAFAA00774A}"/>
          </ac:picMkLst>
        </pc:picChg>
        <pc:picChg chg="add del mod">
          <ac:chgData name="Juarez, Nayeli (DXC Luxoft)" userId="S::nayeli.juarez@dxc.com::1b759f60-3832-411c-a8cc-9e77c6578222" providerId="AD" clId="Web-{021D4042-F098-1166-89DB-DE8793881ECF}" dt="2022-11-24T17:37:04.164" v="8"/>
          <ac:picMkLst>
            <pc:docMk/>
            <pc:sldMk cId="3318974492" sldId="2134804432"/>
            <ac:picMk id="3" creationId="{42C2A412-EF5F-B2A0-1F47-2D91072E36E5}"/>
          </ac:picMkLst>
        </pc:picChg>
      </pc:sldChg>
      <pc:sldChg chg="modSp modNotes">
        <pc:chgData name="Juarez, Nayeli (DXC Luxoft)" userId="S::nayeli.juarez@dxc.com::1b759f60-3832-411c-a8cc-9e77c6578222" providerId="AD" clId="Web-{021D4042-F098-1166-89DB-DE8793881ECF}" dt="2022-11-24T22:46:05.206" v="78"/>
        <pc:sldMkLst>
          <pc:docMk/>
          <pc:sldMk cId="780420219" sldId="2147308093"/>
        </pc:sldMkLst>
        <pc:spChg chg="mod">
          <ac:chgData name="Juarez, Nayeli (DXC Luxoft)" userId="S::nayeli.juarez@dxc.com::1b759f60-3832-411c-a8cc-9e77c6578222" providerId="AD" clId="Web-{021D4042-F098-1166-89DB-DE8793881ECF}" dt="2022-11-24T22:45:57.722" v="62" actId="20577"/>
          <ac:spMkLst>
            <pc:docMk/>
            <pc:sldMk cId="780420219" sldId="2147308093"/>
            <ac:spMk id="11" creationId="{00000000-0000-0000-0000-000000000000}"/>
          </ac:spMkLst>
        </pc:spChg>
      </pc:sldChg>
    </pc:docChg>
  </pc:docChgLst>
  <pc:docChgLst>
    <pc:chgData name="Dorantes Malagon, Emmanuel (DXC Luxoft)" userId="S::e.dorantesmalagon@dxc.com::35bb65f0-a01a-4c1c-b9ca-86519de40b2b" providerId="AD" clId="Web-{5BA8455F-AAC4-2276-8E44-D80F03CE0520}"/>
    <pc:docChg chg="addSld delSld modSld">
      <pc:chgData name="Dorantes Malagon, Emmanuel (DXC Luxoft)" userId="S::e.dorantesmalagon@dxc.com::35bb65f0-a01a-4c1c-b9ca-86519de40b2b" providerId="AD" clId="Web-{5BA8455F-AAC4-2276-8E44-D80F03CE0520}" dt="2022-11-25T01:06:06.546" v="202" actId="20577"/>
      <pc:docMkLst>
        <pc:docMk/>
      </pc:docMkLst>
      <pc:sldChg chg="modSp">
        <pc:chgData name="Dorantes Malagon, Emmanuel (DXC Luxoft)" userId="S::e.dorantesmalagon@dxc.com::35bb65f0-a01a-4c1c-b9ca-86519de40b2b" providerId="AD" clId="Web-{5BA8455F-AAC4-2276-8E44-D80F03CE0520}" dt="2022-11-25T01:06:06.546" v="202" actId="20577"/>
        <pc:sldMkLst>
          <pc:docMk/>
          <pc:sldMk cId="3250798552" sldId="2147308091"/>
        </pc:sldMkLst>
        <pc:spChg chg="mod">
          <ac:chgData name="Dorantes Malagon, Emmanuel (DXC Luxoft)" userId="S::e.dorantesmalagon@dxc.com::35bb65f0-a01a-4c1c-b9ca-86519de40b2b" providerId="AD" clId="Web-{5BA8455F-AAC4-2276-8E44-D80F03CE0520}" dt="2022-11-25T01:06:06.546" v="202" actId="20577"/>
          <ac:spMkLst>
            <pc:docMk/>
            <pc:sldMk cId="3250798552" sldId="2147308091"/>
            <ac:spMk id="10" creationId="{00000000-0000-0000-0000-000000000000}"/>
          </ac:spMkLst>
        </pc:spChg>
      </pc:sldChg>
      <pc:sldChg chg="delSp modSp add del replId">
        <pc:chgData name="Dorantes Malagon, Emmanuel (DXC Luxoft)" userId="S::e.dorantesmalagon@dxc.com::35bb65f0-a01a-4c1c-b9ca-86519de40b2b" providerId="AD" clId="Web-{5BA8455F-AAC4-2276-8E44-D80F03CE0520}" dt="2022-11-25T00:49:50.099" v="181"/>
        <pc:sldMkLst>
          <pc:docMk/>
          <pc:sldMk cId="627162669" sldId="2147308097"/>
        </pc:sldMkLst>
        <pc:spChg chg="mod">
          <ac:chgData name="Dorantes Malagon, Emmanuel (DXC Luxoft)" userId="S::e.dorantesmalagon@dxc.com::35bb65f0-a01a-4c1c-b9ca-86519de40b2b" providerId="AD" clId="Web-{5BA8455F-AAC4-2276-8E44-D80F03CE0520}" dt="2022-11-25T00:41:28.633" v="69" actId="20577"/>
          <ac:spMkLst>
            <pc:docMk/>
            <pc:sldMk cId="627162669" sldId="2147308097"/>
            <ac:spMk id="2" creationId="{00000000-0000-0000-0000-000000000000}"/>
          </ac:spMkLst>
        </pc:spChg>
        <pc:spChg chg="mod">
          <ac:chgData name="Dorantes Malagon, Emmanuel (DXC Luxoft)" userId="S::e.dorantesmalagon@dxc.com::35bb65f0-a01a-4c1c-b9ca-86519de40b2b" providerId="AD" clId="Web-{5BA8455F-AAC4-2276-8E44-D80F03CE0520}" dt="2022-11-25T00:44:28.403" v="124" actId="20577"/>
          <ac:spMkLst>
            <pc:docMk/>
            <pc:sldMk cId="627162669" sldId="2147308097"/>
            <ac:spMk id="3" creationId="{00000000-0000-0000-0000-000000000000}"/>
          </ac:spMkLst>
        </pc:spChg>
        <pc:picChg chg="del">
          <ac:chgData name="Dorantes Malagon, Emmanuel (DXC Luxoft)" userId="S::e.dorantesmalagon@dxc.com::35bb65f0-a01a-4c1c-b9ca-86519de40b2b" providerId="AD" clId="Web-{5BA8455F-AAC4-2276-8E44-D80F03CE0520}" dt="2022-11-25T00:41:07.007" v="36"/>
          <ac:picMkLst>
            <pc:docMk/>
            <pc:sldMk cId="627162669" sldId="2147308097"/>
            <ac:picMk id="4" creationId="{7743547E-6DE8-9F6D-7659-102510EAE4B8}"/>
          </ac:picMkLst>
        </pc:picChg>
        <pc:picChg chg="del">
          <ac:chgData name="Dorantes Malagon, Emmanuel (DXC Luxoft)" userId="S::e.dorantesmalagon@dxc.com::35bb65f0-a01a-4c1c-b9ca-86519de40b2b" providerId="AD" clId="Web-{5BA8455F-AAC4-2276-8E44-D80F03CE0520}" dt="2022-11-25T00:41:05.539" v="35"/>
          <ac:picMkLst>
            <pc:docMk/>
            <pc:sldMk cId="627162669" sldId="2147308097"/>
            <ac:picMk id="9" creationId="{EBF2B66A-3EF3-DDDE-F5B0-00C5880DD9B7}"/>
          </ac:picMkLst>
        </pc:picChg>
      </pc:sldChg>
      <pc:sldChg chg="modSp add replId">
        <pc:chgData name="Dorantes Malagon, Emmanuel (DXC Luxoft)" userId="S::e.dorantesmalagon@dxc.com::35bb65f0-a01a-4c1c-b9ca-86519de40b2b" providerId="AD" clId="Web-{5BA8455F-AAC4-2276-8E44-D80F03CE0520}" dt="2022-11-25T00:47:48.002" v="180" actId="20577"/>
        <pc:sldMkLst>
          <pc:docMk/>
          <pc:sldMk cId="3040571738" sldId="2147308098"/>
        </pc:sldMkLst>
        <pc:spChg chg="mod">
          <ac:chgData name="Dorantes Malagon, Emmanuel (DXC Luxoft)" userId="S::e.dorantesmalagon@dxc.com::35bb65f0-a01a-4c1c-b9ca-86519de40b2b" providerId="AD" clId="Web-{5BA8455F-AAC4-2276-8E44-D80F03CE0520}" dt="2022-11-25T00:46:35.656" v="171" actId="20577"/>
          <ac:spMkLst>
            <pc:docMk/>
            <pc:sldMk cId="3040571738" sldId="2147308098"/>
            <ac:spMk id="2" creationId="{00000000-0000-0000-0000-000000000000}"/>
          </ac:spMkLst>
        </pc:spChg>
        <pc:spChg chg="mod">
          <ac:chgData name="Dorantes Malagon, Emmanuel (DXC Luxoft)" userId="S::e.dorantesmalagon@dxc.com::35bb65f0-a01a-4c1c-b9ca-86519de40b2b" providerId="AD" clId="Web-{5BA8455F-AAC4-2276-8E44-D80F03CE0520}" dt="2022-11-25T00:47:48.002" v="180" actId="20577"/>
          <ac:spMkLst>
            <pc:docMk/>
            <pc:sldMk cId="3040571738" sldId="2147308098"/>
            <ac:spMk id="3" creationId="{00000000-0000-0000-0000-000000000000}"/>
          </ac:spMkLst>
        </pc:spChg>
      </pc:sldChg>
    </pc:docChg>
  </pc:docChgLst>
  <pc:docChgLst>
    <pc:chgData name="Padilla, Javier (DXC Luxoft)" userId="S::javier.padilla@dxc.com::908404d4-f7b7-48b0-b087-1b18b3e32334" providerId="AD" clId="Web-{B8A1C18F-E1AA-8E69-2F6B-4CD607C10A2F}"/>
    <pc:docChg chg="addSld delSld modSld sldOrd">
      <pc:chgData name="Padilla, Javier (DXC Luxoft)" userId="S::javier.padilla@dxc.com::908404d4-f7b7-48b0-b087-1b18b3e32334" providerId="AD" clId="Web-{B8A1C18F-E1AA-8E69-2F6B-4CD607C10A2F}" dt="2022-11-25T00:54:18.564" v="469" actId="14100"/>
      <pc:docMkLst>
        <pc:docMk/>
      </pc:docMkLst>
      <pc:sldChg chg="addSp delSp mod modShow">
        <pc:chgData name="Padilla, Javier (DXC Luxoft)" userId="S::javier.padilla@dxc.com::908404d4-f7b7-48b0-b087-1b18b3e32334" providerId="AD" clId="Web-{B8A1C18F-E1AA-8E69-2F6B-4CD607C10A2F}" dt="2022-11-25T00:29:12.230" v="249"/>
        <pc:sldMkLst>
          <pc:docMk/>
          <pc:sldMk cId="1829871507" sldId="513"/>
        </pc:sldMkLst>
        <pc:spChg chg="add del">
          <ac:chgData name="Padilla, Javier (DXC Luxoft)" userId="S::javier.padilla@dxc.com::908404d4-f7b7-48b0-b087-1b18b3e32334" providerId="AD" clId="Web-{B8A1C18F-E1AA-8E69-2F6B-4CD607C10A2F}" dt="2022-11-25T00:29:07.355" v="248"/>
          <ac:spMkLst>
            <pc:docMk/>
            <pc:sldMk cId="1829871507" sldId="513"/>
            <ac:spMk id="3" creationId="{87111782-6600-CA22-039E-4388AC8A8870}"/>
          </ac:spMkLst>
        </pc:spChg>
      </pc:sldChg>
      <pc:sldChg chg="addSp modSp mod modShow">
        <pc:chgData name="Padilla, Javier (DXC Luxoft)" userId="S::javier.padilla@dxc.com::908404d4-f7b7-48b0-b087-1b18b3e32334" providerId="AD" clId="Web-{B8A1C18F-E1AA-8E69-2F6B-4CD607C10A2F}" dt="2022-11-25T00:42:43.446" v="362" actId="20577"/>
        <pc:sldMkLst>
          <pc:docMk/>
          <pc:sldMk cId="1567417068" sldId="2134804377"/>
        </pc:sldMkLst>
        <pc:spChg chg="mod">
          <ac:chgData name="Padilla, Javier (DXC Luxoft)" userId="S::javier.padilla@dxc.com::908404d4-f7b7-48b0-b087-1b18b3e32334" providerId="AD" clId="Web-{B8A1C18F-E1AA-8E69-2F6B-4CD607C10A2F}" dt="2022-11-25T00:09:12.235" v="7" actId="20577"/>
          <ac:spMkLst>
            <pc:docMk/>
            <pc:sldMk cId="1567417068" sldId="2134804377"/>
            <ac:spMk id="2" creationId="{00000000-0000-0000-0000-000000000000}"/>
          </ac:spMkLst>
        </pc:spChg>
        <pc:spChg chg="mod">
          <ac:chgData name="Padilla, Javier (DXC Luxoft)" userId="S::javier.padilla@dxc.com::908404d4-f7b7-48b0-b087-1b18b3e32334" providerId="AD" clId="Web-{B8A1C18F-E1AA-8E69-2F6B-4CD607C10A2F}" dt="2022-11-25T00:42:43.446" v="362" actId="20577"/>
          <ac:spMkLst>
            <pc:docMk/>
            <pc:sldMk cId="1567417068" sldId="2134804377"/>
            <ac:spMk id="3" creationId="{59C7AEF8-CBD6-D4D2-A40A-A81EEE830C74}"/>
          </ac:spMkLst>
        </pc:spChg>
        <pc:spChg chg="mod">
          <ac:chgData name="Padilla, Javier (DXC Luxoft)" userId="S::javier.padilla@dxc.com::908404d4-f7b7-48b0-b087-1b18b3e32334" providerId="AD" clId="Web-{B8A1C18F-E1AA-8E69-2F6B-4CD607C10A2F}" dt="2022-11-25T00:42:36.055" v="354" actId="20577"/>
          <ac:spMkLst>
            <pc:docMk/>
            <pc:sldMk cId="1567417068" sldId="2134804377"/>
            <ac:spMk id="7" creationId="{1158C3A3-5622-4D2A-7C50-9CF7201DA15E}"/>
          </ac:spMkLst>
        </pc:spChg>
        <pc:picChg chg="add mod">
          <ac:chgData name="Padilla, Javier (DXC Luxoft)" userId="S::javier.padilla@dxc.com::908404d4-f7b7-48b0-b087-1b18b3e32334" providerId="AD" clId="Web-{B8A1C18F-E1AA-8E69-2F6B-4CD607C10A2F}" dt="2022-11-25T00:09:34.096" v="10" actId="1076"/>
          <ac:picMkLst>
            <pc:docMk/>
            <pc:sldMk cId="1567417068" sldId="2134804377"/>
            <ac:picMk id="4" creationId="{412E9E93-B7D7-0171-B2EB-E29758A17199}"/>
          </ac:picMkLst>
        </pc:picChg>
        <pc:picChg chg="add mod">
          <ac:chgData name="Padilla, Javier (DXC Luxoft)" userId="S::javier.padilla@dxc.com::908404d4-f7b7-48b0-b087-1b18b3e32334" providerId="AD" clId="Web-{B8A1C18F-E1AA-8E69-2F6B-4CD607C10A2F}" dt="2022-11-25T00:08:26.015" v="5" actId="1076"/>
          <ac:picMkLst>
            <pc:docMk/>
            <pc:sldMk cId="1567417068" sldId="2134804377"/>
            <ac:picMk id="5" creationId="{16FEDF71-00A2-CC5F-0A92-DADA5A93C15F}"/>
          </ac:picMkLst>
        </pc:picChg>
      </pc:sldChg>
      <pc:sldChg chg="mod ord modShow">
        <pc:chgData name="Padilla, Javier (DXC Luxoft)" userId="S::javier.padilla@dxc.com::908404d4-f7b7-48b0-b087-1b18b3e32334" providerId="AD" clId="Web-{B8A1C18F-E1AA-8E69-2F6B-4CD607C10A2F}" dt="2022-11-25T00:25:07.097" v="245"/>
        <pc:sldMkLst>
          <pc:docMk/>
          <pc:sldMk cId="1782363866" sldId="2134804405"/>
        </pc:sldMkLst>
      </pc:sldChg>
      <pc:sldChg chg="addSp delSp modSp">
        <pc:chgData name="Padilla, Javier (DXC Luxoft)" userId="S::javier.padilla@dxc.com::908404d4-f7b7-48b0-b087-1b18b3e32334" providerId="AD" clId="Web-{B8A1C18F-E1AA-8E69-2F6B-4CD607C10A2F}" dt="2022-11-25T00:46:36.204" v="409" actId="1076"/>
        <pc:sldMkLst>
          <pc:docMk/>
          <pc:sldMk cId="3318974492" sldId="2134804432"/>
        </pc:sldMkLst>
        <pc:spChg chg="add del mod">
          <ac:chgData name="Padilla, Javier (DXC Luxoft)" userId="S::javier.padilla@dxc.com::908404d4-f7b7-48b0-b087-1b18b3e32334" providerId="AD" clId="Web-{B8A1C18F-E1AA-8E69-2F6B-4CD607C10A2F}" dt="2022-11-25T00:46:24.923" v="406"/>
          <ac:spMkLst>
            <pc:docMk/>
            <pc:sldMk cId="3318974492" sldId="2134804432"/>
            <ac:spMk id="2" creationId="{B3340C57-33D5-A74E-9777-34810809EF1F}"/>
          </ac:spMkLst>
        </pc:spChg>
        <pc:picChg chg="add mod">
          <ac:chgData name="Padilla, Javier (DXC Luxoft)" userId="S::javier.padilla@dxc.com::908404d4-f7b7-48b0-b087-1b18b3e32334" providerId="AD" clId="Web-{B8A1C18F-E1AA-8E69-2F6B-4CD607C10A2F}" dt="2022-11-25T00:46:36.204" v="409" actId="1076"/>
          <ac:picMkLst>
            <pc:docMk/>
            <pc:sldMk cId="3318974492" sldId="2134804432"/>
            <ac:picMk id="3" creationId="{4CB03762-62CA-C3F6-7A67-AA99E4C9F9F2}"/>
          </ac:picMkLst>
        </pc:picChg>
      </pc:sldChg>
      <pc:sldChg chg="del">
        <pc:chgData name="Padilla, Javier (DXC Luxoft)" userId="S::javier.padilla@dxc.com::908404d4-f7b7-48b0-b087-1b18b3e32334" providerId="AD" clId="Web-{B8A1C18F-E1AA-8E69-2F6B-4CD607C10A2F}" dt="2022-11-25T00:38:07.343" v="267"/>
        <pc:sldMkLst>
          <pc:docMk/>
          <pc:sldMk cId="1422559093" sldId="2147308074"/>
        </pc:sldMkLst>
      </pc:sldChg>
      <pc:sldChg chg="addSp delSp modSp">
        <pc:chgData name="Padilla, Javier (DXC Luxoft)" userId="S::javier.padilla@dxc.com::908404d4-f7b7-48b0-b087-1b18b3e32334" providerId="AD" clId="Web-{B8A1C18F-E1AA-8E69-2F6B-4CD607C10A2F}" dt="2022-11-25T00:35:55.166" v="266" actId="1076"/>
        <pc:sldMkLst>
          <pc:docMk/>
          <pc:sldMk cId="3622089765" sldId="2147308081"/>
        </pc:sldMkLst>
        <pc:spChg chg="add del mod">
          <ac:chgData name="Padilla, Javier (DXC Luxoft)" userId="S::javier.padilla@dxc.com::908404d4-f7b7-48b0-b087-1b18b3e32334" providerId="AD" clId="Web-{B8A1C18F-E1AA-8E69-2F6B-4CD607C10A2F}" dt="2022-11-25T00:33:28.458" v="258"/>
          <ac:spMkLst>
            <pc:docMk/>
            <pc:sldMk cId="3622089765" sldId="2147308081"/>
            <ac:spMk id="3" creationId="{05257F41-EFDC-CC77-2C87-4B1ADA2A1CA6}"/>
          </ac:spMkLst>
        </pc:spChg>
        <pc:spChg chg="mod">
          <ac:chgData name="Padilla, Javier (DXC Luxoft)" userId="S::javier.padilla@dxc.com::908404d4-f7b7-48b0-b087-1b18b3e32334" providerId="AD" clId="Web-{B8A1C18F-E1AA-8E69-2F6B-4CD607C10A2F}" dt="2022-11-25T00:35:47.916" v="263" actId="1076"/>
          <ac:spMkLst>
            <pc:docMk/>
            <pc:sldMk cId="3622089765" sldId="2147308081"/>
            <ac:spMk id="5" creationId="{00000000-0000-0000-0000-000000000000}"/>
          </ac:spMkLst>
        </pc:spChg>
        <pc:spChg chg="add del">
          <ac:chgData name="Padilla, Javier (DXC Luxoft)" userId="S::javier.padilla@dxc.com::908404d4-f7b7-48b0-b087-1b18b3e32334" providerId="AD" clId="Web-{B8A1C18F-E1AA-8E69-2F6B-4CD607C10A2F}" dt="2022-11-25T00:29:19.637" v="251"/>
          <ac:spMkLst>
            <pc:docMk/>
            <pc:sldMk cId="3622089765" sldId="2147308081"/>
            <ac:spMk id="6" creationId="{A4BB50F5-8BFB-489B-7C90-C1D0D2A61772}"/>
          </ac:spMkLst>
        </pc:spChg>
        <pc:spChg chg="del">
          <ac:chgData name="Padilla, Javier (DXC Luxoft)" userId="S::javier.padilla@dxc.com::908404d4-f7b7-48b0-b087-1b18b3e32334" providerId="AD" clId="Web-{B8A1C18F-E1AA-8E69-2F6B-4CD607C10A2F}" dt="2022-11-25T00:28:57.245" v="246"/>
          <ac:spMkLst>
            <pc:docMk/>
            <pc:sldMk cId="3622089765" sldId="2147308081"/>
            <ac:spMk id="10" creationId="{00000000-0000-0000-0000-000000000000}"/>
          </ac:spMkLst>
        </pc:spChg>
        <pc:picChg chg="add mod">
          <ac:chgData name="Padilla, Javier (DXC Luxoft)" userId="S::javier.padilla@dxc.com::908404d4-f7b7-48b0-b087-1b18b3e32334" providerId="AD" clId="Web-{B8A1C18F-E1AA-8E69-2F6B-4CD607C10A2F}" dt="2022-11-25T00:33:31.083" v="259" actId="1076"/>
          <ac:picMkLst>
            <pc:docMk/>
            <pc:sldMk cId="3622089765" sldId="2147308081"/>
            <ac:picMk id="7" creationId="{C40F53B5-223F-48FA-4196-A3639D586EBC}"/>
          </ac:picMkLst>
        </pc:picChg>
        <pc:picChg chg="add mod">
          <ac:chgData name="Padilla, Javier (DXC Luxoft)" userId="S::javier.padilla@dxc.com::908404d4-f7b7-48b0-b087-1b18b3e32334" providerId="AD" clId="Web-{B8A1C18F-E1AA-8E69-2F6B-4CD607C10A2F}" dt="2022-11-25T00:35:53.385" v="265" actId="14100"/>
          <ac:picMkLst>
            <pc:docMk/>
            <pc:sldMk cId="3622089765" sldId="2147308081"/>
            <ac:picMk id="8" creationId="{B7870EEC-7908-AF19-DE41-AAACA4D9D0AC}"/>
          </ac:picMkLst>
        </pc:picChg>
        <pc:picChg chg="add mod">
          <ac:chgData name="Padilla, Javier (DXC Luxoft)" userId="S::javier.padilla@dxc.com::908404d4-f7b7-48b0-b087-1b18b3e32334" providerId="AD" clId="Web-{B8A1C18F-E1AA-8E69-2F6B-4CD607C10A2F}" dt="2022-11-25T00:35:55.166" v="266" actId="1076"/>
          <ac:picMkLst>
            <pc:docMk/>
            <pc:sldMk cId="3622089765" sldId="2147308081"/>
            <ac:picMk id="9" creationId="{5A2243C1-4BD0-44E1-D05C-185233DD80BD}"/>
          </ac:picMkLst>
        </pc:picChg>
      </pc:sldChg>
      <pc:sldChg chg="mod ord modShow">
        <pc:chgData name="Padilla, Javier (DXC Luxoft)" userId="S::javier.padilla@dxc.com::908404d4-f7b7-48b0-b087-1b18b3e32334" providerId="AD" clId="Web-{B8A1C18F-E1AA-8E69-2F6B-4CD607C10A2F}" dt="2022-11-25T00:24:54.846" v="243"/>
        <pc:sldMkLst>
          <pc:docMk/>
          <pc:sldMk cId="943799851" sldId="2147308082"/>
        </pc:sldMkLst>
      </pc:sldChg>
      <pc:sldChg chg="modSp">
        <pc:chgData name="Padilla, Javier (DXC Luxoft)" userId="S::javier.padilla@dxc.com::908404d4-f7b7-48b0-b087-1b18b3e32334" providerId="AD" clId="Web-{B8A1C18F-E1AA-8E69-2F6B-4CD607C10A2F}" dt="2022-11-25T00:11:06.708" v="19" actId="20577"/>
        <pc:sldMkLst>
          <pc:docMk/>
          <pc:sldMk cId="2510438433" sldId="2147308083"/>
        </pc:sldMkLst>
        <pc:spChg chg="mod">
          <ac:chgData name="Padilla, Javier (DXC Luxoft)" userId="S::javier.padilla@dxc.com::908404d4-f7b7-48b0-b087-1b18b3e32334" providerId="AD" clId="Web-{B8A1C18F-E1AA-8E69-2F6B-4CD607C10A2F}" dt="2022-11-25T00:11:06.708" v="19" actId="20577"/>
          <ac:spMkLst>
            <pc:docMk/>
            <pc:sldMk cId="2510438433" sldId="2147308083"/>
            <ac:spMk id="7" creationId="{2D26A11C-A0F3-43CB-AB84-72AAAFAFA844}"/>
          </ac:spMkLst>
        </pc:spChg>
      </pc:sldChg>
      <pc:sldChg chg="addSp delSp modSp">
        <pc:chgData name="Padilla, Javier (DXC Luxoft)" userId="S::javier.padilla@dxc.com::908404d4-f7b7-48b0-b087-1b18b3e32334" providerId="AD" clId="Web-{B8A1C18F-E1AA-8E69-2F6B-4CD607C10A2F}" dt="2022-11-25T00:48:56.350" v="432" actId="1076"/>
        <pc:sldMkLst>
          <pc:docMk/>
          <pc:sldMk cId="253245173" sldId="2147308084"/>
        </pc:sldMkLst>
        <pc:spChg chg="mod">
          <ac:chgData name="Padilla, Javier (DXC Luxoft)" userId="S::javier.padilla@dxc.com::908404d4-f7b7-48b0-b087-1b18b3e32334" providerId="AD" clId="Web-{B8A1C18F-E1AA-8E69-2F6B-4CD607C10A2F}" dt="2022-11-25T00:43:45.495" v="385" actId="20577"/>
          <ac:spMkLst>
            <pc:docMk/>
            <pc:sldMk cId="253245173" sldId="2147308084"/>
            <ac:spMk id="2" creationId="{00000000-0000-0000-0000-000000000000}"/>
          </ac:spMkLst>
        </pc:spChg>
        <pc:spChg chg="del mod">
          <ac:chgData name="Padilla, Javier (DXC Luxoft)" userId="S::javier.padilla@dxc.com::908404d4-f7b7-48b0-b087-1b18b3e32334" providerId="AD" clId="Web-{B8A1C18F-E1AA-8E69-2F6B-4CD607C10A2F}" dt="2022-11-25T00:45:41.421" v="401"/>
          <ac:spMkLst>
            <pc:docMk/>
            <pc:sldMk cId="253245173" sldId="2147308084"/>
            <ac:spMk id="3" creationId="{C7CCF7F5-EC78-2EAD-C0E7-201E394177F3}"/>
          </ac:spMkLst>
        </pc:spChg>
        <pc:spChg chg="del mod">
          <ac:chgData name="Padilla, Javier (DXC Luxoft)" userId="S::javier.padilla@dxc.com::908404d4-f7b7-48b0-b087-1b18b3e32334" providerId="AD" clId="Web-{B8A1C18F-E1AA-8E69-2F6B-4CD607C10A2F}" dt="2022-11-25T00:45:13.373" v="397"/>
          <ac:spMkLst>
            <pc:docMk/>
            <pc:sldMk cId="253245173" sldId="2147308084"/>
            <ac:spMk id="5" creationId="{C9EE108E-353C-6484-2F14-EDB6545BE068}"/>
          </ac:spMkLst>
        </pc:spChg>
        <pc:spChg chg="mod">
          <ac:chgData name="Padilla, Javier (DXC Luxoft)" userId="S::javier.padilla@dxc.com::908404d4-f7b7-48b0-b087-1b18b3e32334" providerId="AD" clId="Web-{B8A1C18F-E1AA-8E69-2F6B-4CD607C10A2F}" dt="2022-11-25T00:11:12.818" v="22" actId="20577"/>
          <ac:spMkLst>
            <pc:docMk/>
            <pc:sldMk cId="253245173" sldId="2147308084"/>
            <ac:spMk id="7" creationId="{2D26A11C-A0F3-43CB-AB84-72AAAFAFA844}"/>
          </ac:spMkLst>
        </pc:spChg>
        <pc:spChg chg="mod">
          <ac:chgData name="Padilla, Javier (DXC Luxoft)" userId="S::javier.padilla@dxc.com::908404d4-f7b7-48b0-b087-1b18b3e32334" providerId="AD" clId="Web-{B8A1C18F-E1AA-8E69-2F6B-4CD607C10A2F}" dt="2022-11-25T00:45:46.499" v="402" actId="1076"/>
          <ac:spMkLst>
            <pc:docMk/>
            <pc:sldMk cId="253245173" sldId="2147308084"/>
            <ac:spMk id="9" creationId="{C8CCA5B7-45F8-B01E-E0FC-8A45F8330E95}"/>
          </ac:spMkLst>
        </pc:spChg>
        <pc:spChg chg="del mod">
          <ac:chgData name="Padilla, Javier (DXC Luxoft)" userId="S::javier.padilla@dxc.com::908404d4-f7b7-48b0-b087-1b18b3e32334" providerId="AD" clId="Web-{B8A1C18F-E1AA-8E69-2F6B-4CD607C10A2F}" dt="2022-11-25T00:45:11.733" v="396"/>
          <ac:spMkLst>
            <pc:docMk/>
            <pc:sldMk cId="253245173" sldId="2147308084"/>
            <ac:spMk id="10" creationId="{7C471AA6-EFF2-6F73-2F6F-83C103EBE2EF}"/>
          </ac:spMkLst>
        </pc:spChg>
        <pc:spChg chg="del mod">
          <ac:chgData name="Padilla, Javier (DXC Luxoft)" userId="S::javier.padilla@dxc.com::908404d4-f7b7-48b0-b087-1b18b3e32334" providerId="AD" clId="Web-{B8A1C18F-E1AA-8E69-2F6B-4CD607C10A2F}" dt="2022-11-25T00:45:14.764" v="398"/>
          <ac:spMkLst>
            <pc:docMk/>
            <pc:sldMk cId="253245173" sldId="2147308084"/>
            <ac:spMk id="11" creationId="{98C9B72D-4AEE-6B71-13B6-0F36DC889C12}"/>
          </ac:spMkLst>
        </pc:spChg>
        <pc:spChg chg="add del">
          <ac:chgData name="Padilla, Javier (DXC Luxoft)" userId="S::javier.padilla@dxc.com::908404d4-f7b7-48b0-b087-1b18b3e32334" providerId="AD" clId="Web-{B8A1C18F-E1AA-8E69-2F6B-4CD607C10A2F}" dt="2022-11-25T00:47:58.082" v="421"/>
          <ac:spMkLst>
            <pc:docMk/>
            <pc:sldMk cId="253245173" sldId="2147308084"/>
            <ac:spMk id="13" creationId="{820B5B82-041E-328A-C30C-18E30ECF3B30}"/>
          </ac:spMkLst>
        </pc:spChg>
        <pc:spChg chg="add mod">
          <ac:chgData name="Padilla, Javier (DXC Luxoft)" userId="S::javier.padilla@dxc.com::908404d4-f7b7-48b0-b087-1b18b3e32334" providerId="AD" clId="Web-{B8A1C18F-E1AA-8E69-2F6B-4CD607C10A2F}" dt="2022-11-25T00:48:56.350" v="432" actId="1076"/>
          <ac:spMkLst>
            <pc:docMk/>
            <pc:sldMk cId="253245173" sldId="2147308084"/>
            <ac:spMk id="14" creationId="{3C89003F-6204-7482-E8B1-6DE22ED1C2A2}"/>
          </ac:spMkLst>
        </pc:spChg>
        <pc:picChg chg="mod ord">
          <ac:chgData name="Padilla, Javier (DXC Luxoft)" userId="S::javier.padilla@dxc.com::908404d4-f7b7-48b0-b087-1b18b3e32334" providerId="AD" clId="Web-{B8A1C18F-E1AA-8E69-2F6B-4CD607C10A2F}" dt="2022-11-25T00:47:47.691" v="419"/>
          <ac:picMkLst>
            <pc:docMk/>
            <pc:sldMk cId="253245173" sldId="2147308084"/>
            <ac:picMk id="6" creationId="{00000000-0000-0000-0000-000000000000}"/>
          </ac:picMkLst>
        </pc:picChg>
        <pc:picChg chg="add mod">
          <ac:chgData name="Padilla, Javier (DXC Luxoft)" userId="S::javier.padilla@dxc.com::908404d4-f7b7-48b0-b087-1b18b3e32334" providerId="AD" clId="Web-{B8A1C18F-E1AA-8E69-2F6B-4CD607C10A2F}" dt="2022-11-25T00:48:18.005" v="426" actId="1076"/>
          <ac:picMkLst>
            <pc:docMk/>
            <pc:sldMk cId="253245173" sldId="2147308084"/>
            <ac:picMk id="12" creationId="{15B2A958-76D6-795C-B0D3-5112F65B43C4}"/>
          </ac:picMkLst>
        </pc:picChg>
      </pc:sldChg>
      <pc:sldChg chg="modSp">
        <pc:chgData name="Padilla, Javier (DXC Luxoft)" userId="S::javier.padilla@dxc.com::908404d4-f7b7-48b0-b087-1b18b3e32334" providerId="AD" clId="Web-{B8A1C18F-E1AA-8E69-2F6B-4CD607C10A2F}" dt="2022-11-25T00:13:14.931" v="96" actId="20577"/>
        <pc:sldMkLst>
          <pc:docMk/>
          <pc:sldMk cId="1767730338" sldId="2147308085"/>
        </pc:sldMkLst>
        <pc:spChg chg="mod">
          <ac:chgData name="Padilla, Javier (DXC Luxoft)" userId="S::javier.padilla@dxc.com::908404d4-f7b7-48b0-b087-1b18b3e32334" providerId="AD" clId="Web-{B8A1C18F-E1AA-8E69-2F6B-4CD607C10A2F}" dt="2022-11-25T00:12:47.352" v="90" actId="20577"/>
          <ac:spMkLst>
            <pc:docMk/>
            <pc:sldMk cId="1767730338" sldId="2147308085"/>
            <ac:spMk id="2" creationId="{00000000-0000-0000-0000-000000000000}"/>
          </ac:spMkLst>
        </pc:spChg>
        <pc:spChg chg="mod">
          <ac:chgData name="Padilla, Javier (DXC Luxoft)" userId="S::javier.padilla@dxc.com::908404d4-f7b7-48b0-b087-1b18b3e32334" providerId="AD" clId="Web-{B8A1C18F-E1AA-8E69-2F6B-4CD607C10A2F}" dt="2022-11-25T00:13:14.931" v="96" actId="20577"/>
          <ac:spMkLst>
            <pc:docMk/>
            <pc:sldMk cId="1767730338" sldId="2147308085"/>
            <ac:spMk id="4" creationId="{DA1E4A3E-1DE7-09BE-1C43-3FE894C96E0B}"/>
          </ac:spMkLst>
        </pc:spChg>
        <pc:spChg chg="mod">
          <ac:chgData name="Padilla, Javier (DXC Luxoft)" userId="S::javier.padilla@dxc.com::908404d4-f7b7-48b0-b087-1b18b3e32334" providerId="AD" clId="Web-{B8A1C18F-E1AA-8E69-2F6B-4CD607C10A2F}" dt="2022-11-25T00:12:43.774" v="89" actId="20577"/>
          <ac:spMkLst>
            <pc:docMk/>
            <pc:sldMk cId="1767730338" sldId="2147308085"/>
            <ac:spMk id="7" creationId="{2D26A11C-A0F3-43CB-AB84-72AAAFAFA844}"/>
          </ac:spMkLst>
        </pc:spChg>
      </pc:sldChg>
      <pc:sldChg chg="addSp delSp modSp">
        <pc:chgData name="Padilla, Javier (DXC Luxoft)" userId="S::javier.padilla@dxc.com::908404d4-f7b7-48b0-b087-1b18b3e32334" providerId="AD" clId="Web-{B8A1C18F-E1AA-8E69-2F6B-4CD607C10A2F}" dt="2022-11-25T00:20:02.133" v="200"/>
        <pc:sldMkLst>
          <pc:docMk/>
          <pc:sldMk cId="1439643694" sldId="2147308086"/>
        </pc:sldMkLst>
        <pc:spChg chg="add del mod">
          <ac:chgData name="Padilla, Javier (DXC Luxoft)" userId="S::javier.padilla@dxc.com::908404d4-f7b7-48b0-b087-1b18b3e32334" providerId="AD" clId="Web-{B8A1C18F-E1AA-8E69-2F6B-4CD607C10A2F}" dt="2022-11-25T00:20:02.133" v="200"/>
          <ac:spMkLst>
            <pc:docMk/>
            <pc:sldMk cId="1439643694" sldId="2147308086"/>
            <ac:spMk id="6" creationId="{152D3FBE-491D-81B1-1562-F8D33817E4C6}"/>
          </ac:spMkLst>
        </pc:spChg>
        <pc:spChg chg="del mod">
          <ac:chgData name="Padilla, Javier (DXC Luxoft)" userId="S::javier.padilla@dxc.com::908404d4-f7b7-48b0-b087-1b18b3e32334" providerId="AD" clId="Web-{B8A1C18F-E1AA-8E69-2F6B-4CD607C10A2F}" dt="2022-11-25T00:19:51.305" v="197"/>
          <ac:spMkLst>
            <pc:docMk/>
            <pc:sldMk cId="1439643694" sldId="2147308086"/>
            <ac:spMk id="7" creationId="{2D26A11C-A0F3-43CB-AB84-72AAAFAFA844}"/>
          </ac:spMkLst>
        </pc:spChg>
        <pc:spChg chg="add">
          <ac:chgData name="Padilla, Javier (DXC Luxoft)" userId="S::javier.padilla@dxc.com::908404d4-f7b7-48b0-b087-1b18b3e32334" providerId="AD" clId="Web-{B8A1C18F-E1AA-8E69-2F6B-4CD607C10A2F}" dt="2022-11-25T00:19:56.602" v="198"/>
          <ac:spMkLst>
            <pc:docMk/>
            <pc:sldMk cId="1439643694" sldId="2147308086"/>
            <ac:spMk id="10" creationId="{1198BEC6-9959-AB81-6554-E3A95B1F2AB9}"/>
          </ac:spMkLst>
        </pc:spChg>
        <pc:picChg chg="mod">
          <ac:chgData name="Padilla, Javier (DXC Luxoft)" userId="S::javier.padilla@dxc.com::908404d4-f7b7-48b0-b087-1b18b3e32334" providerId="AD" clId="Web-{B8A1C18F-E1AA-8E69-2F6B-4CD607C10A2F}" dt="2022-11-25T00:19:16.803" v="185" actId="1076"/>
          <ac:picMkLst>
            <pc:docMk/>
            <pc:sldMk cId="1439643694" sldId="2147308086"/>
            <ac:picMk id="3" creationId="{71416863-4765-6D73-8DF6-6ECF46BE430E}"/>
          </ac:picMkLst>
        </pc:picChg>
        <pc:picChg chg="mod">
          <ac:chgData name="Padilla, Javier (DXC Luxoft)" userId="S::javier.padilla@dxc.com::908404d4-f7b7-48b0-b087-1b18b3e32334" providerId="AD" clId="Web-{B8A1C18F-E1AA-8E69-2F6B-4CD607C10A2F}" dt="2022-11-25T00:19:16.069" v="184" actId="1076"/>
          <ac:picMkLst>
            <pc:docMk/>
            <pc:sldMk cId="1439643694" sldId="2147308086"/>
            <ac:picMk id="4" creationId="{4899426D-9E55-456D-0CFF-C7B17E015644}"/>
          </ac:picMkLst>
        </pc:picChg>
        <pc:picChg chg="mod">
          <ac:chgData name="Padilla, Javier (DXC Luxoft)" userId="S::javier.padilla@dxc.com::908404d4-f7b7-48b0-b087-1b18b3e32334" providerId="AD" clId="Web-{B8A1C18F-E1AA-8E69-2F6B-4CD607C10A2F}" dt="2022-11-25T00:18:53.693" v="177" actId="1076"/>
          <ac:picMkLst>
            <pc:docMk/>
            <pc:sldMk cId="1439643694" sldId="2147308086"/>
            <ac:picMk id="9" creationId="{00000000-0000-0000-0000-000000000000}"/>
          </ac:picMkLst>
        </pc:picChg>
      </pc:sldChg>
      <pc:sldChg chg="addSp delSp modSp">
        <pc:chgData name="Padilla, Javier (DXC Luxoft)" userId="S::javier.padilla@dxc.com::908404d4-f7b7-48b0-b087-1b18b3e32334" providerId="AD" clId="Web-{B8A1C18F-E1AA-8E69-2F6B-4CD607C10A2F}" dt="2022-11-25T00:21:17.323" v="219"/>
        <pc:sldMkLst>
          <pc:docMk/>
          <pc:sldMk cId="2804659311" sldId="2147308087"/>
        </pc:sldMkLst>
        <pc:spChg chg="del mod">
          <ac:chgData name="Padilla, Javier (DXC Luxoft)" userId="S::javier.padilla@dxc.com::908404d4-f7b7-48b0-b087-1b18b3e32334" providerId="AD" clId="Web-{B8A1C18F-E1AA-8E69-2F6B-4CD607C10A2F}" dt="2022-11-25T00:21:12.714" v="217"/>
          <ac:spMkLst>
            <pc:docMk/>
            <pc:sldMk cId="2804659311" sldId="2147308087"/>
            <ac:spMk id="7" creationId="{2D26A11C-A0F3-43CB-AB84-72AAAFAFA844}"/>
          </ac:spMkLst>
        </pc:spChg>
        <pc:spChg chg="add del mod">
          <ac:chgData name="Padilla, Javier (DXC Luxoft)" userId="S::javier.padilla@dxc.com::908404d4-f7b7-48b0-b087-1b18b3e32334" providerId="AD" clId="Web-{B8A1C18F-E1AA-8E69-2F6B-4CD607C10A2F}" dt="2022-11-25T00:21:17.323" v="219"/>
          <ac:spMkLst>
            <pc:docMk/>
            <pc:sldMk cId="2804659311" sldId="2147308087"/>
            <ac:spMk id="9" creationId="{241070E6-B263-01F4-DD92-C80F3B30BD31}"/>
          </ac:spMkLst>
        </pc:spChg>
        <pc:spChg chg="add">
          <ac:chgData name="Padilla, Javier (DXC Luxoft)" userId="S::javier.padilla@dxc.com::908404d4-f7b7-48b0-b087-1b18b3e32334" providerId="AD" clId="Web-{B8A1C18F-E1AA-8E69-2F6B-4CD607C10A2F}" dt="2022-11-25T00:21:13.261" v="218"/>
          <ac:spMkLst>
            <pc:docMk/>
            <pc:sldMk cId="2804659311" sldId="2147308087"/>
            <ac:spMk id="11" creationId="{F17EBE8B-008E-1DD7-6BB9-BC0DEF2E2176}"/>
          </ac:spMkLst>
        </pc:spChg>
      </pc:sldChg>
      <pc:sldChg chg="addSp delSp modSp">
        <pc:chgData name="Padilla, Javier (DXC Luxoft)" userId="S::javier.padilla@dxc.com::908404d4-f7b7-48b0-b087-1b18b3e32334" providerId="AD" clId="Web-{B8A1C18F-E1AA-8E69-2F6B-4CD607C10A2F}" dt="2022-11-25T00:54:18.564" v="469" actId="14100"/>
        <pc:sldMkLst>
          <pc:docMk/>
          <pc:sldMk cId="255145850" sldId="2147308088"/>
        </pc:sldMkLst>
        <pc:spChg chg="mod">
          <ac:chgData name="Padilla, Javier (DXC Luxoft)" userId="S::javier.padilla@dxc.com::908404d4-f7b7-48b0-b087-1b18b3e32334" providerId="AD" clId="Web-{B8A1C18F-E1AA-8E69-2F6B-4CD607C10A2F}" dt="2022-11-25T00:52:03.856" v="456" actId="1076"/>
          <ac:spMkLst>
            <pc:docMk/>
            <pc:sldMk cId="255145850" sldId="2147308088"/>
            <ac:spMk id="3" creationId="{E406D6D0-2E4C-7A2F-D312-8949AE4A7711}"/>
          </ac:spMkLst>
        </pc:spChg>
        <pc:spChg chg="add del mod">
          <ac:chgData name="Padilla, Javier (DXC Luxoft)" userId="S::javier.padilla@dxc.com::908404d4-f7b7-48b0-b087-1b18b3e32334" providerId="AD" clId="Web-{B8A1C18F-E1AA-8E69-2F6B-4CD607C10A2F}" dt="2022-11-25T00:20:57.557" v="214"/>
          <ac:spMkLst>
            <pc:docMk/>
            <pc:sldMk cId="255145850" sldId="2147308088"/>
            <ac:spMk id="4" creationId="{8A2556D2-5324-309E-AD21-8A81B92D3E8E}"/>
          </ac:spMkLst>
        </pc:spChg>
        <pc:spChg chg="mod">
          <ac:chgData name="Padilla, Javier (DXC Luxoft)" userId="S::javier.padilla@dxc.com::908404d4-f7b7-48b0-b087-1b18b3e32334" providerId="AD" clId="Web-{B8A1C18F-E1AA-8E69-2F6B-4CD607C10A2F}" dt="2022-11-25T00:54:02.064" v="464" actId="20577"/>
          <ac:spMkLst>
            <pc:docMk/>
            <pc:sldMk cId="255145850" sldId="2147308088"/>
            <ac:spMk id="5" creationId="{F446A95D-3D97-27DE-47FA-6DEE12561AA9}"/>
          </ac:spMkLst>
        </pc:spChg>
        <pc:spChg chg="del mod">
          <ac:chgData name="Padilla, Javier (DXC Luxoft)" userId="S::javier.padilla@dxc.com::908404d4-f7b7-48b0-b087-1b18b3e32334" providerId="AD" clId="Web-{B8A1C18F-E1AA-8E69-2F6B-4CD607C10A2F}" dt="2022-11-25T00:20:33.619" v="209"/>
          <ac:spMkLst>
            <pc:docMk/>
            <pc:sldMk cId="255145850" sldId="2147308088"/>
            <ac:spMk id="7" creationId="{2D26A11C-A0F3-43CB-AB84-72AAAFAFA844}"/>
          </ac:spMkLst>
        </pc:spChg>
        <pc:spChg chg="add del">
          <ac:chgData name="Padilla, Javier (DXC Luxoft)" userId="S::javier.padilla@dxc.com::908404d4-f7b7-48b0-b087-1b18b3e32334" providerId="AD" clId="Web-{B8A1C18F-E1AA-8E69-2F6B-4CD607C10A2F}" dt="2022-11-25T00:20:40.978" v="211"/>
          <ac:spMkLst>
            <pc:docMk/>
            <pc:sldMk cId="255145850" sldId="2147308088"/>
            <ac:spMk id="9" creationId="{65221CA1-65C4-C1B2-FDB4-FD940FFA5F64}"/>
          </ac:spMkLst>
        </pc:spChg>
        <pc:spChg chg="mod">
          <ac:chgData name="Padilla, Javier (DXC Luxoft)" userId="S::javier.padilla@dxc.com::908404d4-f7b7-48b0-b087-1b18b3e32334" providerId="AD" clId="Web-{B8A1C18F-E1AA-8E69-2F6B-4CD607C10A2F}" dt="2022-11-25T00:54:08.876" v="465" actId="1076"/>
          <ac:spMkLst>
            <pc:docMk/>
            <pc:sldMk cId="255145850" sldId="2147308088"/>
            <ac:spMk id="10" creationId="{DA845281-EA17-0B4E-D4FC-1589450E4B11}"/>
          </ac:spMkLst>
        </pc:spChg>
        <pc:spChg chg="add del">
          <ac:chgData name="Padilla, Javier (DXC Luxoft)" userId="S::javier.padilla@dxc.com::908404d4-f7b7-48b0-b087-1b18b3e32334" providerId="AD" clId="Web-{B8A1C18F-E1AA-8E69-2F6B-4CD607C10A2F}" dt="2022-11-25T00:20:56.447" v="213"/>
          <ac:spMkLst>
            <pc:docMk/>
            <pc:sldMk cId="255145850" sldId="2147308088"/>
            <ac:spMk id="11" creationId="{12745AF0-CBF5-D622-DF9A-DE6CAB54F76E}"/>
          </ac:spMkLst>
        </pc:spChg>
        <pc:spChg chg="add">
          <ac:chgData name="Padilla, Javier (DXC Luxoft)" userId="S::javier.padilla@dxc.com::908404d4-f7b7-48b0-b087-1b18b3e32334" providerId="AD" clId="Web-{B8A1C18F-E1AA-8E69-2F6B-4CD607C10A2F}" dt="2022-11-25T00:20:58.698" v="215"/>
          <ac:spMkLst>
            <pc:docMk/>
            <pc:sldMk cId="255145850" sldId="2147308088"/>
            <ac:spMk id="13" creationId="{22240501-FCF3-8FFB-D71C-350D07B98BC1}"/>
          </ac:spMkLst>
        </pc:spChg>
        <pc:picChg chg="mod">
          <ac:chgData name="Padilla, Javier (DXC Luxoft)" userId="S::javier.padilla@dxc.com::908404d4-f7b7-48b0-b087-1b18b3e32334" providerId="AD" clId="Web-{B8A1C18F-E1AA-8E69-2F6B-4CD607C10A2F}" dt="2022-11-25T00:54:12.705" v="466" actId="1076"/>
          <ac:picMkLst>
            <pc:docMk/>
            <pc:sldMk cId="255145850" sldId="2147308088"/>
            <ac:picMk id="6" creationId="{00000000-0000-0000-0000-000000000000}"/>
          </ac:picMkLst>
        </pc:picChg>
        <pc:picChg chg="mod">
          <ac:chgData name="Padilla, Javier (DXC Luxoft)" userId="S::javier.padilla@dxc.com::908404d4-f7b7-48b0-b087-1b18b3e32334" providerId="AD" clId="Web-{B8A1C18F-E1AA-8E69-2F6B-4CD607C10A2F}" dt="2022-11-25T00:54:18.564" v="469" actId="14100"/>
          <ac:picMkLst>
            <pc:docMk/>
            <pc:sldMk cId="255145850" sldId="2147308088"/>
            <ac:picMk id="8" creationId="{00000000-0000-0000-0000-000000000000}"/>
          </ac:picMkLst>
        </pc:picChg>
      </pc:sldChg>
      <pc:sldChg chg="addSp delSp modSp">
        <pc:chgData name="Padilla, Javier (DXC Luxoft)" userId="S::javier.padilla@dxc.com::908404d4-f7b7-48b0-b087-1b18b3e32334" providerId="AD" clId="Web-{B8A1C18F-E1AA-8E69-2F6B-4CD607C10A2F}" dt="2022-11-25T00:24:35.518" v="241" actId="14100"/>
        <pc:sldMkLst>
          <pc:docMk/>
          <pc:sldMk cId="3977858512" sldId="2147308089"/>
        </pc:sldMkLst>
        <pc:spChg chg="del">
          <ac:chgData name="Padilla, Javier (DXC Luxoft)" userId="S::javier.padilla@dxc.com::908404d4-f7b7-48b0-b087-1b18b3e32334" providerId="AD" clId="Web-{B8A1C18F-E1AA-8E69-2F6B-4CD607C10A2F}" dt="2022-11-25T00:24:23.142" v="238"/>
          <ac:spMkLst>
            <pc:docMk/>
            <pc:sldMk cId="3977858512" sldId="2147308089"/>
            <ac:spMk id="5" creationId="{00000000-0000-0000-0000-000000000000}"/>
          </ac:spMkLst>
        </pc:spChg>
        <pc:spChg chg="add del mod">
          <ac:chgData name="Padilla, Javier (DXC Luxoft)" userId="S::javier.padilla@dxc.com::908404d4-f7b7-48b0-b087-1b18b3e32334" providerId="AD" clId="Web-{B8A1C18F-E1AA-8E69-2F6B-4CD607C10A2F}" dt="2022-11-25T00:21:26.292" v="222"/>
          <ac:spMkLst>
            <pc:docMk/>
            <pc:sldMk cId="3977858512" sldId="2147308089"/>
            <ac:spMk id="6" creationId="{B01EA118-5E44-D915-9833-9E7DBEE374EA}"/>
          </ac:spMkLst>
        </pc:spChg>
        <pc:spChg chg="del">
          <ac:chgData name="Padilla, Javier (DXC Luxoft)" userId="S::javier.padilla@dxc.com::908404d4-f7b7-48b0-b087-1b18b3e32334" providerId="AD" clId="Web-{B8A1C18F-E1AA-8E69-2F6B-4CD607C10A2F}" dt="2022-11-25T00:21:23.698" v="220"/>
          <ac:spMkLst>
            <pc:docMk/>
            <pc:sldMk cId="3977858512" sldId="2147308089"/>
            <ac:spMk id="7" creationId="{2D26A11C-A0F3-43CB-AB84-72AAAFAFA844}"/>
          </ac:spMkLst>
        </pc:spChg>
        <pc:spChg chg="add">
          <ac:chgData name="Padilla, Javier (DXC Luxoft)" userId="S::javier.padilla@dxc.com::908404d4-f7b7-48b0-b087-1b18b3e32334" providerId="AD" clId="Web-{B8A1C18F-E1AA-8E69-2F6B-4CD607C10A2F}" dt="2022-11-25T00:21:24.198" v="221"/>
          <ac:spMkLst>
            <pc:docMk/>
            <pc:sldMk cId="3977858512" sldId="2147308089"/>
            <ac:spMk id="11" creationId="{66A525ED-3F67-3D2F-0A1E-AAB6CF0C679B}"/>
          </ac:spMkLst>
        </pc:spChg>
        <pc:picChg chg="mod">
          <ac:chgData name="Padilla, Javier (DXC Luxoft)" userId="S::javier.padilla@dxc.com::908404d4-f7b7-48b0-b087-1b18b3e32334" providerId="AD" clId="Web-{B8A1C18F-E1AA-8E69-2F6B-4CD607C10A2F}" dt="2022-11-25T00:24:20.408" v="237" actId="14100"/>
          <ac:picMkLst>
            <pc:docMk/>
            <pc:sldMk cId="3977858512" sldId="2147308089"/>
            <ac:picMk id="9" creationId="{00000000-0000-0000-0000-000000000000}"/>
          </ac:picMkLst>
        </pc:picChg>
        <pc:picChg chg="mod">
          <ac:chgData name="Padilla, Javier (DXC Luxoft)" userId="S::javier.padilla@dxc.com::908404d4-f7b7-48b0-b087-1b18b3e32334" providerId="AD" clId="Web-{B8A1C18F-E1AA-8E69-2F6B-4CD607C10A2F}" dt="2022-11-25T00:24:35.518" v="241" actId="14100"/>
          <ac:picMkLst>
            <pc:docMk/>
            <pc:sldMk cId="3977858512" sldId="2147308089"/>
            <ac:picMk id="10" creationId="{00000000-0000-0000-0000-000000000000}"/>
          </ac:picMkLst>
        </pc:picChg>
      </pc:sldChg>
      <pc:sldChg chg="addSp delSp modSp">
        <pc:chgData name="Padilla, Javier (DXC Luxoft)" userId="S::javier.padilla@dxc.com::908404d4-f7b7-48b0-b087-1b18b3e32334" providerId="AD" clId="Web-{B8A1C18F-E1AA-8E69-2F6B-4CD607C10A2F}" dt="2022-11-25T00:38:50.469" v="268" actId="20577"/>
        <pc:sldMkLst>
          <pc:docMk/>
          <pc:sldMk cId="2186781696" sldId="2147308090"/>
        </pc:sldMkLst>
        <pc:spChg chg="mod">
          <ac:chgData name="Padilla, Javier (DXC Luxoft)" userId="S::javier.padilla@dxc.com::908404d4-f7b7-48b0-b087-1b18b3e32334" providerId="AD" clId="Web-{B8A1C18F-E1AA-8E69-2F6B-4CD607C10A2F}" dt="2022-11-25T00:38:50.469" v="268" actId="20577"/>
          <ac:spMkLst>
            <pc:docMk/>
            <pc:sldMk cId="2186781696" sldId="2147308090"/>
            <ac:spMk id="3" creationId="{00000000-0000-0000-0000-000000000000}"/>
          </ac:spMkLst>
        </pc:spChg>
        <pc:spChg chg="add del mod">
          <ac:chgData name="Padilla, Javier (DXC Luxoft)" userId="S::javier.padilla@dxc.com::908404d4-f7b7-48b0-b087-1b18b3e32334" providerId="AD" clId="Web-{B8A1C18F-E1AA-8E69-2F6B-4CD607C10A2F}" dt="2022-11-25T00:21:44.793" v="227"/>
          <ac:spMkLst>
            <pc:docMk/>
            <pc:sldMk cId="2186781696" sldId="2147308090"/>
            <ac:spMk id="6" creationId="{0A11A3A4-2AE9-4C3D-F6A2-582B628125C4}"/>
          </ac:spMkLst>
        </pc:spChg>
        <pc:spChg chg="del">
          <ac:chgData name="Padilla, Javier (DXC Luxoft)" userId="S::javier.padilla@dxc.com::908404d4-f7b7-48b0-b087-1b18b3e32334" providerId="AD" clId="Web-{B8A1C18F-E1AA-8E69-2F6B-4CD607C10A2F}" dt="2022-11-25T00:21:32.042" v="223"/>
          <ac:spMkLst>
            <pc:docMk/>
            <pc:sldMk cId="2186781696" sldId="2147308090"/>
            <ac:spMk id="7" creationId="{2D26A11C-A0F3-43CB-AB84-72AAAFAFA844}"/>
          </ac:spMkLst>
        </pc:spChg>
        <pc:spChg chg="add del">
          <ac:chgData name="Padilla, Javier (DXC Luxoft)" userId="S::javier.padilla@dxc.com::908404d4-f7b7-48b0-b087-1b18b3e32334" providerId="AD" clId="Web-{B8A1C18F-E1AA-8E69-2F6B-4CD607C10A2F}" dt="2022-11-25T00:21:40.840" v="226"/>
          <ac:spMkLst>
            <pc:docMk/>
            <pc:sldMk cId="2186781696" sldId="2147308090"/>
            <ac:spMk id="10" creationId="{36FB6DFA-1D19-D7BB-4EEE-F26E35EC9598}"/>
          </ac:spMkLst>
        </pc:spChg>
      </pc:sldChg>
      <pc:sldChg chg="modSp">
        <pc:chgData name="Padilla, Javier (DXC Luxoft)" userId="S::javier.padilla@dxc.com::908404d4-f7b7-48b0-b087-1b18b3e32334" providerId="AD" clId="Web-{B8A1C18F-E1AA-8E69-2F6B-4CD607C10A2F}" dt="2022-11-25T00:41:05.990" v="352" actId="20577"/>
        <pc:sldMkLst>
          <pc:docMk/>
          <pc:sldMk cId="3250798552" sldId="2147308091"/>
        </pc:sldMkLst>
        <pc:spChg chg="mod">
          <ac:chgData name="Padilla, Javier (DXC Luxoft)" userId="S::javier.padilla@dxc.com::908404d4-f7b7-48b0-b087-1b18b3e32334" providerId="AD" clId="Web-{B8A1C18F-E1AA-8E69-2F6B-4CD607C10A2F}" dt="2022-11-25T00:41:05.990" v="352" actId="20577"/>
          <ac:spMkLst>
            <pc:docMk/>
            <pc:sldMk cId="3250798552" sldId="2147308091"/>
            <ac:spMk id="5" creationId="{00000000-0000-0000-0000-000000000000}"/>
          </ac:spMkLst>
        </pc:spChg>
        <pc:spChg chg="mod">
          <ac:chgData name="Padilla, Javier (DXC Luxoft)" userId="S::javier.padilla@dxc.com::908404d4-f7b7-48b0-b087-1b18b3e32334" providerId="AD" clId="Web-{B8A1C18F-E1AA-8E69-2F6B-4CD607C10A2F}" dt="2022-11-25T00:40:06.909" v="335" actId="20577"/>
          <ac:spMkLst>
            <pc:docMk/>
            <pc:sldMk cId="3250798552" sldId="2147308091"/>
            <ac:spMk id="10" creationId="{00000000-0000-0000-0000-000000000000}"/>
          </ac:spMkLst>
        </pc:spChg>
      </pc:sldChg>
      <pc:sldChg chg="addSp delSp modSp">
        <pc:chgData name="Padilla, Javier (DXC Luxoft)" userId="S::javier.padilla@dxc.com::908404d4-f7b7-48b0-b087-1b18b3e32334" providerId="AD" clId="Web-{B8A1C18F-E1AA-8E69-2F6B-4CD607C10A2F}" dt="2022-11-25T00:22:48.451" v="233"/>
        <pc:sldMkLst>
          <pc:docMk/>
          <pc:sldMk cId="3039677539" sldId="2147308092"/>
        </pc:sldMkLst>
        <pc:spChg chg="del">
          <ac:chgData name="Padilla, Javier (DXC Luxoft)" userId="S::javier.padilla@dxc.com::908404d4-f7b7-48b0-b087-1b18b3e32334" providerId="AD" clId="Web-{B8A1C18F-E1AA-8E69-2F6B-4CD607C10A2F}" dt="2022-11-25T00:22:46.076" v="231"/>
          <ac:spMkLst>
            <pc:docMk/>
            <pc:sldMk cId="3039677539" sldId="2147308092"/>
            <ac:spMk id="7" creationId="{2D26A11C-A0F3-43CB-AB84-72AAAFAFA844}"/>
          </ac:spMkLst>
        </pc:spChg>
        <pc:spChg chg="add del mod">
          <ac:chgData name="Padilla, Javier (DXC Luxoft)" userId="S::javier.padilla@dxc.com::908404d4-f7b7-48b0-b087-1b18b3e32334" providerId="AD" clId="Web-{B8A1C18F-E1AA-8E69-2F6B-4CD607C10A2F}" dt="2022-11-25T00:22:48.451" v="233"/>
          <ac:spMkLst>
            <pc:docMk/>
            <pc:sldMk cId="3039677539" sldId="2147308092"/>
            <ac:spMk id="10" creationId="{0FB4634F-A336-F592-A6D4-A4924459F3AD}"/>
          </ac:spMkLst>
        </pc:spChg>
        <pc:spChg chg="add">
          <ac:chgData name="Padilla, Javier (DXC Luxoft)" userId="S::javier.padilla@dxc.com::908404d4-f7b7-48b0-b087-1b18b3e32334" providerId="AD" clId="Web-{B8A1C18F-E1AA-8E69-2F6B-4CD607C10A2F}" dt="2022-11-25T00:22:46.451" v="232"/>
          <ac:spMkLst>
            <pc:docMk/>
            <pc:sldMk cId="3039677539" sldId="2147308092"/>
            <ac:spMk id="12" creationId="{C0C6B03B-0B76-BFAD-40E7-230D850FBFA0}"/>
          </ac:spMkLst>
        </pc:spChg>
      </pc:sldChg>
      <pc:sldChg chg="modSp">
        <pc:chgData name="Padilla, Javier (DXC Luxoft)" userId="S::javier.padilla@dxc.com::908404d4-f7b7-48b0-b087-1b18b3e32334" providerId="AD" clId="Web-{B8A1C18F-E1AA-8E69-2F6B-4CD607C10A2F}" dt="2022-11-25T00:12:24.695" v="83" actId="20577"/>
        <pc:sldMkLst>
          <pc:docMk/>
          <pc:sldMk cId="780420219" sldId="2147308093"/>
        </pc:sldMkLst>
        <pc:spChg chg="mod">
          <ac:chgData name="Padilla, Javier (DXC Luxoft)" userId="S::javier.padilla@dxc.com::908404d4-f7b7-48b0-b087-1b18b3e32334" providerId="AD" clId="Web-{B8A1C18F-E1AA-8E69-2F6B-4CD607C10A2F}" dt="2022-11-25T00:12:24.695" v="83" actId="20577"/>
          <ac:spMkLst>
            <pc:docMk/>
            <pc:sldMk cId="780420219" sldId="2147308093"/>
            <ac:spMk id="2" creationId="{00000000-0000-0000-0000-000000000000}"/>
          </ac:spMkLst>
        </pc:spChg>
        <pc:spChg chg="mod">
          <ac:chgData name="Padilla, Javier (DXC Luxoft)" userId="S::javier.padilla@dxc.com::908404d4-f7b7-48b0-b087-1b18b3e32334" providerId="AD" clId="Web-{B8A1C18F-E1AA-8E69-2F6B-4CD607C10A2F}" dt="2022-11-25T00:12:00.632" v="33" actId="20577"/>
          <ac:spMkLst>
            <pc:docMk/>
            <pc:sldMk cId="780420219" sldId="2147308093"/>
            <ac:spMk id="7" creationId="{2D26A11C-A0F3-43CB-AB84-72AAAFAFA844}"/>
          </ac:spMkLst>
        </pc:spChg>
        <pc:spChg chg="mod">
          <ac:chgData name="Padilla, Javier (DXC Luxoft)" userId="S::javier.padilla@dxc.com::908404d4-f7b7-48b0-b087-1b18b3e32334" providerId="AD" clId="Web-{B8A1C18F-E1AA-8E69-2F6B-4CD607C10A2F}" dt="2022-11-25T00:10:35.441" v="16" actId="20577"/>
          <ac:spMkLst>
            <pc:docMk/>
            <pc:sldMk cId="780420219" sldId="2147308093"/>
            <ac:spMk id="11" creationId="{00000000-0000-0000-0000-000000000000}"/>
          </ac:spMkLst>
        </pc:spChg>
      </pc:sldChg>
      <pc:sldChg chg="addSp modSp">
        <pc:chgData name="Padilla, Javier (DXC Luxoft)" userId="S::javier.padilla@dxc.com::908404d4-f7b7-48b0-b087-1b18b3e32334" providerId="AD" clId="Web-{B8A1C18F-E1AA-8E69-2F6B-4CD607C10A2F}" dt="2022-11-25T00:17:31.487" v="172" actId="1076"/>
        <pc:sldMkLst>
          <pc:docMk/>
          <pc:sldMk cId="1571020219" sldId="2147308094"/>
        </pc:sldMkLst>
        <pc:spChg chg="mod">
          <ac:chgData name="Padilla, Javier (DXC Luxoft)" userId="S::javier.padilla@dxc.com::908404d4-f7b7-48b0-b087-1b18b3e32334" providerId="AD" clId="Web-{B8A1C18F-E1AA-8E69-2F6B-4CD607C10A2F}" dt="2022-11-25T00:13:41.823" v="129" actId="20577"/>
          <ac:spMkLst>
            <pc:docMk/>
            <pc:sldMk cId="1571020219" sldId="2147308094"/>
            <ac:spMk id="2" creationId="{00000000-0000-0000-0000-000000000000}"/>
          </ac:spMkLst>
        </pc:spChg>
        <pc:spChg chg="add mod">
          <ac:chgData name="Padilla, Javier (DXC Luxoft)" userId="S::javier.padilla@dxc.com::908404d4-f7b7-48b0-b087-1b18b3e32334" providerId="AD" clId="Web-{B8A1C18F-E1AA-8E69-2F6B-4CD607C10A2F}" dt="2022-11-25T00:14:29.340" v="136"/>
          <ac:spMkLst>
            <pc:docMk/>
            <pc:sldMk cId="1571020219" sldId="2147308094"/>
            <ac:spMk id="3" creationId="{430C40E9-AB63-F30D-227A-E6CD703BBA07}"/>
          </ac:spMkLst>
        </pc:spChg>
        <pc:spChg chg="add mod">
          <ac:chgData name="Padilla, Javier (DXC Luxoft)" userId="S::javier.padilla@dxc.com::908404d4-f7b7-48b0-b087-1b18b3e32334" providerId="AD" clId="Web-{B8A1C18F-E1AA-8E69-2F6B-4CD607C10A2F}" dt="2022-11-25T00:14:52.372" v="141" actId="14100"/>
          <ac:spMkLst>
            <pc:docMk/>
            <pc:sldMk cId="1571020219" sldId="2147308094"/>
            <ac:spMk id="4" creationId="{C8226BB0-3990-264E-87EB-67EB99E7A5C9}"/>
          </ac:spMkLst>
        </pc:spChg>
        <pc:spChg chg="add mod">
          <ac:chgData name="Padilla, Javier (DXC Luxoft)" userId="S::javier.padilla@dxc.com::908404d4-f7b7-48b0-b087-1b18b3e32334" providerId="AD" clId="Web-{B8A1C18F-E1AA-8E69-2F6B-4CD607C10A2F}" dt="2022-11-25T00:15:13.951" v="143" actId="1076"/>
          <ac:spMkLst>
            <pc:docMk/>
            <pc:sldMk cId="1571020219" sldId="2147308094"/>
            <ac:spMk id="5" creationId="{F2CB1075-CCEE-90CE-6167-DE4A6B292689}"/>
          </ac:spMkLst>
        </pc:spChg>
        <pc:spChg chg="mod">
          <ac:chgData name="Padilla, Javier (DXC Luxoft)" userId="S::javier.padilla@dxc.com::908404d4-f7b7-48b0-b087-1b18b3e32334" providerId="AD" clId="Web-{B8A1C18F-E1AA-8E69-2F6B-4CD607C10A2F}" dt="2022-11-25T00:12:36.852" v="86" actId="20577"/>
          <ac:spMkLst>
            <pc:docMk/>
            <pc:sldMk cId="1571020219" sldId="2147308094"/>
            <ac:spMk id="7" creationId="{2D26A11C-A0F3-43CB-AB84-72AAAFAFA844}"/>
          </ac:spMkLst>
        </pc:spChg>
        <pc:spChg chg="add mod">
          <ac:chgData name="Padilla, Javier (DXC Luxoft)" userId="S::javier.padilla@dxc.com::908404d4-f7b7-48b0-b087-1b18b3e32334" providerId="AD" clId="Web-{B8A1C18F-E1AA-8E69-2F6B-4CD607C10A2F}" dt="2022-11-25T00:16:25.282" v="150" actId="1076"/>
          <ac:spMkLst>
            <pc:docMk/>
            <pc:sldMk cId="1571020219" sldId="2147308094"/>
            <ac:spMk id="8" creationId="{5A794897-2D01-B067-7FFF-5FF9EEB44300}"/>
          </ac:spMkLst>
        </pc:spChg>
        <pc:spChg chg="add mod">
          <ac:chgData name="Padilla, Javier (DXC Luxoft)" userId="S::javier.padilla@dxc.com::908404d4-f7b7-48b0-b087-1b18b3e32334" providerId="AD" clId="Web-{B8A1C18F-E1AA-8E69-2F6B-4CD607C10A2F}" dt="2022-11-25T00:16:33.235" v="152" actId="1076"/>
          <ac:spMkLst>
            <pc:docMk/>
            <pc:sldMk cId="1571020219" sldId="2147308094"/>
            <ac:spMk id="9" creationId="{B29ED505-BC92-032C-7E35-F73AB68C0FF9}"/>
          </ac:spMkLst>
        </pc:spChg>
        <pc:spChg chg="add mod">
          <ac:chgData name="Padilla, Javier (DXC Luxoft)" userId="S::javier.padilla@dxc.com::908404d4-f7b7-48b0-b087-1b18b3e32334" providerId="AD" clId="Web-{B8A1C18F-E1AA-8E69-2F6B-4CD607C10A2F}" dt="2022-11-25T00:16:37.657" v="154" actId="1076"/>
          <ac:spMkLst>
            <pc:docMk/>
            <pc:sldMk cId="1571020219" sldId="2147308094"/>
            <ac:spMk id="10" creationId="{23FCB5E4-9A47-7CBC-3BA6-D7CC7D8767E7}"/>
          </ac:spMkLst>
        </pc:spChg>
        <pc:spChg chg="add mod">
          <ac:chgData name="Padilla, Javier (DXC Luxoft)" userId="S::javier.padilla@dxc.com::908404d4-f7b7-48b0-b087-1b18b3e32334" providerId="AD" clId="Web-{B8A1C18F-E1AA-8E69-2F6B-4CD607C10A2F}" dt="2022-11-25T00:16:41.735" v="156" actId="1076"/>
          <ac:spMkLst>
            <pc:docMk/>
            <pc:sldMk cId="1571020219" sldId="2147308094"/>
            <ac:spMk id="11" creationId="{ABF365EF-DF15-59C3-B69D-8EA3789E479A}"/>
          </ac:spMkLst>
        </pc:spChg>
        <pc:spChg chg="add mod">
          <ac:chgData name="Padilla, Javier (DXC Luxoft)" userId="S::javier.padilla@dxc.com::908404d4-f7b7-48b0-b087-1b18b3e32334" providerId="AD" clId="Web-{B8A1C18F-E1AA-8E69-2F6B-4CD607C10A2F}" dt="2022-11-25T00:16:47.970" v="158" actId="1076"/>
          <ac:spMkLst>
            <pc:docMk/>
            <pc:sldMk cId="1571020219" sldId="2147308094"/>
            <ac:spMk id="12" creationId="{60165FE2-F182-FB5A-25A8-3FC37B0E02D5}"/>
          </ac:spMkLst>
        </pc:spChg>
        <pc:spChg chg="add mod">
          <ac:chgData name="Padilla, Javier (DXC Luxoft)" userId="S::javier.padilla@dxc.com::908404d4-f7b7-48b0-b087-1b18b3e32334" providerId="AD" clId="Web-{B8A1C18F-E1AA-8E69-2F6B-4CD607C10A2F}" dt="2022-11-25T00:16:53.423" v="160" actId="1076"/>
          <ac:spMkLst>
            <pc:docMk/>
            <pc:sldMk cId="1571020219" sldId="2147308094"/>
            <ac:spMk id="13" creationId="{054C9B5B-1D66-FF88-3E8F-E7ADC27A9A0D}"/>
          </ac:spMkLst>
        </pc:spChg>
        <pc:spChg chg="add mod">
          <ac:chgData name="Padilla, Javier (DXC Luxoft)" userId="S::javier.padilla@dxc.com::908404d4-f7b7-48b0-b087-1b18b3e32334" providerId="AD" clId="Web-{B8A1C18F-E1AA-8E69-2F6B-4CD607C10A2F}" dt="2022-11-25T00:16:58.767" v="162" actId="1076"/>
          <ac:spMkLst>
            <pc:docMk/>
            <pc:sldMk cId="1571020219" sldId="2147308094"/>
            <ac:spMk id="14" creationId="{70BE8CB5-75D1-63DD-F5A7-E647B1FFBBC0}"/>
          </ac:spMkLst>
        </pc:spChg>
        <pc:spChg chg="add mod">
          <ac:chgData name="Padilla, Javier (DXC Luxoft)" userId="S::javier.padilla@dxc.com::908404d4-f7b7-48b0-b087-1b18b3e32334" providerId="AD" clId="Web-{B8A1C18F-E1AA-8E69-2F6B-4CD607C10A2F}" dt="2022-11-25T00:17:03.674" v="164" actId="1076"/>
          <ac:spMkLst>
            <pc:docMk/>
            <pc:sldMk cId="1571020219" sldId="2147308094"/>
            <ac:spMk id="15" creationId="{B49B7E2B-A687-3D8F-3D9D-2722C47ADA43}"/>
          </ac:spMkLst>
        </pc:spChg>
        <pc:spChg chg="add mod">
          <ac:chgData name="Padilla, Javier (DXC Luxoft)" userId="S::javier.padilla@dxc.com::908404d4-f7b7-48b0-b087-1b18b3e32334" providerId="AD" clId="Web-{B8A1C18F-E1AA-8E69-2F6B-4CD607C10A2F}" dt="2022-11-25T00:17:09.643" v="166" actId="1076"/>
          <ac:spMkLst>
            <pc:docMk/>
            <pc:sldMk cId="1571020219" sldId="2147308094"/>
            <ac:spMk id="16" creationId="{56D2F54A-AE72-E5D5-E55D-666AD3B91FAB}"/>
          </ac:spMkLst>
        </pc:spChg>
        <pc:spChg chg="add mod">
          <ac:chgData name="Padilla, Javier (DXC Luxoft)" userId="S::javier.padilla@dxc.com::908404d4-f7b7-48b0-b087-1b18b3e32334" providerId="AD" clId="Web-{B8A1C18F-E1AA-8E69-2F6B-4CD607C10A2F}" dt="2022-11-25T00:17:16.409" v="168" actId="1076"/>
          <ac:spMkLst>
            <pc:docMk/>
            <pc:sldMk cId="1571020219" sldId="2147308094"/>
            <ac:spMk id="17" creationId="{CCC804A6-6D9E-3F5C-875F-7BB9461CA343}"/>
          </ac:spMkLst>
        </pc:spChg>
        <pc:spChg chg="add mod">
          <ac:chgData name="Padilla, Javier (DXC Luxoft)" userId="S::javier.padilla@dxc.com::908404d4-f7b7-48b0-b087-1b18b3e32334" providerId="AD" clId="Web-{B8A1C18F-E1AA-8E69-2F6B-4CD607C10A2F}" dt="2022-11-25T00:17:25.831" v="170" actId="1076"/>
          <ac:spMkLst>
            <pc:docMk/>
            <pc:sldMk cId="1571020219" sldId="2147308094"/>
            <ac:spMk id="18" creationId="{5D5EA706-4322-CFF3-AF33-45CD74918110}"/>
          </ac:spMkLst>
        </pc:spChg>
        <pc:spChg chg="add mod">
          <ac:chgData name="Padilla, Javier (DXC Luxoft)" userId="S::javier.padilla@dxc.com::908404d4-f7b7-48b0-b087-1b18b3e32334" providerId="AD" clId="Web-{B8A1C18F-E1AA-8E69-2F6B-4CD607C10A2F}" dt="2022-11-25T00:17:31.487" v="172" actId="1076"/>
          <ac:spMkLst>
            <pc:docMk/>
            <pc:sldMk cId="1571020219" sldId="2147308094"/>
            <ac:spMk id="19" creationId="{D365B171-00E5-B9FB-1B96-40566F1803E6}"/>
          </ac:spMkLst>
        </pc:spChg>
        <pc:picChg chg="mod">
          <ac:chgData name="Padilla, Javier (DXC Luxoft)" userId="S::javier.padilla@dxc.com::908404d4-f7b7-48b0-b087-1b18b3e32334" providerId="AD" clId="Web-{B8A1C18F-E1AA-8E69-2F6B-4CD607C10A2F}" dt="2022-11-25T00:13:45.932" v="130" actId="1076"/>
          <ac:picMkLst>
            <pc:docMk/>
            <pc:sldMk cId="1571020219" sldId="2147308094"/>
            <ac:picMk id="6" creationId="{DAA32C21-7960-A57E-81BD-0501A530573C}"/>
          </ac:picMkLst>
        </pc:picChg>
      </pc:sldChg>
      <pc:sldChg chg="ord">
        <pc:chgData name="Padilla, Javier (DXC Luxoft)" userId="S::javier.padilla@dxc.com::908404d4-f7b7-48b0-b087-1b18b3e32334" providerId="AD" clId="Web-{B8A1C18F-E1AA-8E69-2F6B-4CD607C10A2F}" dt="2022-11-25T00:09:22.251" v="8"/>
        <pc:sldMkLst>
          <pc:docMk/>
          <pc:sldMk cId="308298876" sldId="2147308095"/>
        </pc:sldMkLst>
      </pc:sldChg>
      <pc:sldChg chg="add del replId">
        <pc:chgData name="Padilla, Javier (DXC Luxoft)" userId="S::javier.padilla@dxc.com::908404d4-f7b7-48b0-b087-1b18b3e32334" providerId="AD" clId="Web-{B8A1C18F-E1AA-8E69-2F6B-4CD607C10A2F}" dt="2022-11-25T00:07:04.916" v="2"/>
        <pc:sldMkLst>
          <pc:docMk/>
          <pc:sldMk cId="2533917705" sldId="2147308095"/>
        </pc:sldMkLst>
      </pc:sldChg>
      <pc:sldChg chg="addSp delSp modSp">
        <pc:chgData name="Padilla, Javier (DXC Luxoft)" userId="S::javier.padilla@dxc.com::908404d4-f7b7-48b0-b087-1b18b3e32334" providerId="AD" clId="Web-{B8A1C18F-E1AA-8E69-2F6B-4CD607C10A2F}" dt="2022-11-25T00:40:52.677" v="343"/>
        <pc:sldMkLst>
          <pc:docMk/>
          <pc:sldMk cId="3829878120" sldId="2147308096"/>
        </pc:sldMkLst>
        <pc:spChg chg="add del mod">
          <ac:chgData name="Padilla, Javier (DXC Luxoft)" userId="S::javier.padilla@dxc.com::908404d4-f7b7-48b0-b087-1b18b3e32334" providerId="AD" clId="Web-{B8A1C18F-E1AA-8E69-2F6B-4CD607C10A2F}" dt="2022-11-25T00:40:20.847" v="337"/>
          <ac:spMkLst>
            <pc:docMk/>
            <pc:sldMk cId="3829878120" sldId="2147308096"/>
            <ac:spMk id="4" creationId="{67458957-BEE9-670D-5E37-5BEE809DA849}"/>
          </ac:spMkLst>
        </pc:spChg>
        <pc:spChg chg="del">
          <ac:chgData name="Padilla, Javier (DXC Luxoft)" userId="S::javier.padilla@dxc.com::908404d4-f7b7-48b0-b087-1b18b3e32334" providerId="AD" clId="Web-{B8A1C18F-E1AA-8E69-2F6B-4CD607C10A2F}" dt="2022-11-25T00:40:19.894" v="336"/>
          <ac:spMkLst>
            <pc:docMk/>
            <pc:sldMk cId="3829878120" sldId="2147308096"/>
            <ac:spMk id="7" creationId="{2D26A11C-A0F3-43CB-AB84-72AAAFAFA844}"/>
          </ac:spMkLst>
        </pc:spChg>
        <pc:spChg chg="add del mod">
          <ac:chgData name="Padilla, Javier (DXC Luxoft)" userId="S::javier.padilla@dxc.com::908404d4-f7b7-48b0-b087-1b18b3e32334" providerId="AD" clId="Web-{B8A1C18F-E1AA-8E69-2F6B-4CD607C10A2F}" dt="2022-11-25T00:40:39.739" v="340"/>
          <ac:spMkLst>
            <pc:docMk/>
            <pc:sldMk cId="3829878120" sldId="2147308096"/>
            <ac:spMk id="14" creationId="{C267AC0A-8889-C45D-DFF9-28E0B1C9E561}"/>
          </ac:spMkLst>
        </pc:spChg>
        <pc:spChg chg="add">
          <ac:chgData name="Padilla, Javier (DXC Luxoft)" userId="S::javier.padilla@dxc.com::908404d4-f7b7-48b0-b087-1b18b3e32334" providerId="AD" clId="Web-{B8A1C18F-E1AA-8E69-2F6B-4CD607C10A2F}" dt="2022-11-25T00:40:52.677" v="343"/>
          <ac:spMkLst>
            <pc:docMk/>
            <pc:sldMk cId="3829878120" sldId="2147308096"/>
            <ac:spMk id="17" creationId="{10ADD02A-A767-0F04-BBB7-EDA1990C0547}"/>
          </ac:spMkLst>
        </pc:spChg>
        <pc:picChg chg="add del mod ord">
          <ac:chgData name="Padilla, Javier (DXC Luxoft)" userId="S::javier.padilla@dxc.com::908404d4-f7b7-48b0-b087-1b18b3e32334" providerId="AD" clId="Web-{B8A1C18F-E1AA-8E69-2F6B-4CD607C10A2F}" dt="2022-11-25T00:40:24.988" v="338"/>
          <ac:picMkLst>
            <pc:docMk/>
            <pc:sldMk cId="3829878120" sldId="2147308096"/>
            <ac:picMk id="6" creationId="{524D117A-2208-3C53-0E79-CF3F91E86F82}"/>
          </ac:picMkLst>
        </pc:picChg>
        <pc:picChg chg="add del mod ord">
          <ac:chgData name="Padilla, Javier (DXC Luxoft)" userId="S::javier.padilla@dxc.com::908404d4-f7b7-48b0-b087-1b18b3e32334" providerId="AD" clId="Web-{B8A1C18F-E1AA-8E69-2F6B-4CD607C10A2F}" dt="2022-11-25T00:40:39.739" v="340"/>
          <ac:picMkLst>
            <pc:docMk/>
            <pc:sldMk cId="3829878120" sldId="2147308096"/>
            <ac:picMk id="15" creationId="{E72383C2-2797-B540-D0F6-F5379F2A408E}"/>
          </ac:picMkLst>
        </pc:picChg>
      </pc:sldChg>
      <pc:sldChg chg="addSp delSp">
        <pc:chgData name="Padilla, Javier (DXC Luxoft)" userId="S::javier.padilla@dxc.com::908404d4-f7b7-48b0-b087-1b18b3e32334" providerId="AD" clId="Web-{B8A1C18F-E1AA-8E69-2F6B-4CD607C10A2F}" dt="2022-11-25T00:40:50.380" v="342"/>
        <pc:sldMkLst>
          <pc:docMk/>
          <pc:sldMk cId="627162669" sldId="2147308097"/>
        </pc:sldMkLst>
        <pc:spChg chg="add del">
          <ac:chgData name="Padilla, Javier (DXC Luxoft)" userId="S::javier.padilla@dxc.com::908404d4-f7b7-48b0-b087-1b18b3e32334" providerId="AD" clId="Web-{B8A1C18F-E1AA-8E69-2F6B-4CD607C10A2F}" dt="2022-11-25T00:40:50.380" v="342"/>
          <ac:spMkLst>
            <pc:docMk/>
            <pc:sldMk cId="627162669" sldId="2147308097"/>
            <ac:spMk id="5" creationId="{EFC7740F-26EE-D0CC-03D0-23F43C81BCBD}"/>
          </ac:spMkLst>
        </pc:spChg>
      </pc:sldChg>
    </pc:docChg>
  </pc:docChgLst>
  <pc:docChgLst>
    <pc:chgData name="Becerril, Jose Luis (DXC Luxoft)" userId="S::joseluis.becerril@dxc.com::a845d305-e174-4ce1-ac3b-d0846825bfd9" providerId="AD" clId="Web-{3EE5039D-EDC5-2656-877D-299B9E8D42E9}"/>
    <pc:docChg chg="addSld modSld">
      <pc:chgData name="Becerril, Jose Luis (DXC Luxoft)" userId="S::joseluis.becerril@dxc.com::a845d305-e174-4ce1-ac3b-d0846825bfd9" providerId="AD" clId="Web-{3EE5039D-EDC5-2656-877D-299B9E8D42E9}" dt="2022-11-24T14:24:44.714" v="274" actId="1076"/>
      <pc:docMkLst>
        <pc:docMk/>
      </pc:docMkLst>
      <pc:sldChg chg="addSp delSp modSp">
        <pc:chgData name="Becerril, Jose Luis (DXC Luxoft)" userId="S::joseluis.becerril@dxc.com::a845d305-e174-4ce1-ac3b-d0846825bfd9" providerId="AD" clId="Web-{3EE5039D-EDC5-2656-877D-299B9E8D42E9}" dt="2022-11-24T14:22:28.209" v="252" actId="1076"/>
        <pc:sldMkLst>
          <pc:docMk/>
          <pc:sldMk cId="2510438433" sldId="2147308083"/>
        </pc:sldMkLst>
        <pc:spChg chg="mod">
          <ac:chgData name="Becerril, Jose Luis (DXC Luxoft)" userId="S::joseluis.becerril@dxc.com::a845d305-e174-4ce1-ac3b-d0846825bfd9" providerId="AD" clId="Web-{3EE5039D-EDC5-2656-877D-299B9E8D42E9}" dt="2022-11-24T14:08:22.082" v="187" actId="20577"/>
          <ac:spMkLst>
            <pc:docMk/>
            <pc:sldMk cId="2510438433" sldId="2147308083"/>
            <ac:spMk id="2" creationId="{00000000-0000-0000-0000-000000000000}"/>
          </ac:spMkLst>
        </pc:spChg>
        <pc:spChg chg="add del mod">
          <ac:chgData name="Becerril, Jose Luis (DXC Luxoft)" userId="S::joseluis.becerril@dxc.com::a845d305-e174-4ce1-ac3b-d0846825bfd9" providerId="AD" clId="Web-{3EE5039D-EDC5-2656-877D-299B9E8D42E9}" dt="2022-11-24T14:08:34.708" v="191"/>
          <ac:spMkLst>
            <pc:docMk/>
            <pc:sldMk cId="2510438433" sldId="2147308083"/>
            <ac:spMk id="4" creationId="{E8DB0CA4-D970-F8B7-2A56-2B784B98BC75}"/>
          </ac:spMkLst>
        </pc:spChg>
        <pc:spChg chg="mod">
          <ac:chgData name="Becerril, Jose Luis (DXC Luxoft)" userId="S::joseluis.becerril@dxc.com::a845d305-e174-4ce1-ac3b-d0846825bfd9" providerId="AD" clId="Web-{3EE5039D-EDC5-2656-877D-299B9E8D42E9}" dt="2022-11-24T14:12:25.891" v="211" actId="20577"/>
          <ac:spMkLst>
            <pc:docMk/>
            <pc:sldMk cId="2510438433" sldId="2147308083"/>
            <ac:spMk id="5" creationId="{00000000-0000-0000-0000-000000000000}"/>
          </ac:spMkLst>
        </pc:spChg>
        <pc:spChg chg="mod">
          <ac:chgData name="Becerril, Jose Luis (DXC Luxoft)" userId="S::joseluis.becerril@dxc.com::a845d305-e174-4ce1-ac3b-d0846825bfd9" providerId="AD" clId="Web-{3EE5039D-EDC5-2656-877D-299B9E8D42E9}" dt="2022-11-24T14:12:49.689" v="217" actId="20577"/>
          <ac:spMkLst>
            <pc:docMk/>
            <pc:sldMk cId="2510438433" sldId="2147308083"/>
            <ac:spMk id="7" creationId="{2D26A11C-A0F3-43CB-AB84-72AAAFAFA844}"/>
          </ac:spMkLst>
        </pc:spChg>
        <pc:spChg chg="del mod">
          <ac:chgData name="Becerril, Jose Luis (DXC Luxoft)" userId="S::joseluis.becerril@dxc.com::a845d305-e174-4ce1-ac3b-d0846825bfd9" providerId="AD" clId="Web-{3EE5039D-EDC5-2656-877D-299B9E8D42E9}" dt="2022-11-24T14:08:27.989" v="190"/>
          <ac:spMkLst>
            <pc:docMk/>
            <pc:sldMk cId="2510438433" sldId="2147308083"/>
            <ac:spMk id="11" creationId="{00000000-0000-0000-0000-000000000000}"/>
          </ac:spMkLst>
        </pc:spChg>
        <pc:picChg chg="add mod ord">
          <ac:chgData name="Becerril, Jose Luis (DXC Luxoft)" userId="S::joseluis.becerril@dxc.com::a845d305-e174-4ce1-ac3b-d0846825bfd9" providerId="AD" clId="Web-{3EE5039D-EDC5-2656-877D-299B9E8D42E9}" dt="2022-11-24T14:13:40.097" v="222" actId="14100"/>
          <ac:picMkLst>
            <pc:docMk/>
            <pc:sldMk cId="2510438433" sldId="2147308083"/>
            <ac:picMk id="6" creationId="{2DFC95E2-3DAB-A891-6DFA-873DBA8244D6}"/>
          </ac:picMkLst>
        </pc:picChg>
        <pc:picChg chg="add mod">
          <ac:chgData name="Becerril, Jose Luis (DXC Luxoft)" userId="S::joseluis.becerril@dxc.com::a845d305-e174-4ce1-ac3b-d0846825bfd9" providerId="AD" clId="Web-{3EE5039D-EDC5-2656-877D-299B9E8D42E9}" dt="2022-11-24T14:19:38.844" v="245" actId="14100"/>
          <ac:picMkLst>
            <pc:docMk/>
            <pc:sldMk cId="2510438433" sldId="2147308083"/>
            <ac:picMk id="8" creationId="{C13B732A-A4C7-BF39-ED82-4006E4554D61}"/>
          </ac:picMkLst>
        </pc:picChg>
        <pc:picChg chg="add mod">
          <ac:chgData name="Becerril, Jose Luis (DXC Luxoft)" userId="S::joseluis.becerril@dxc.com::a845d305-e174-4ce1-ac3b-d0846825bfd9" providerId="AD" clId="Web-{3EE5039D-EDC5-2656-877D-299B9E8D42E9}" dt="2022-11-24T14:10:09.102" v="201" actId="1076"/>
          <ac:picMkLst>
            <pc:docMk/>
            <pc:sldMk cId="2510438433" sldId="2147308083"/>
            <ac:picMk id="9" creationId="{196A1EE8-C28E-2C08-4095-B1DAD3E7B7CB}"/>
          </ac:picMkLst>
        </pc:picChg>
        <pc:picChg chg="add mod">
          <ac:chgData name="Becerril, Jose Luis (DXC Luxoft)" userId="S::joseluis.becerril@dxc.com::a845d305-e174-4ce1-ac3b-d0846825bfd9" providerId="AD" clId="Web-{3EE5039D-EDC5-2656-877D-299B9E8D42E9}" dt="2022-11-24T14:15:17.319" v="226" actId="1076"/>
          <ac:picMkLst>
            <pc:docMk/>
            <pc:sldMk cId="2510438433" sldId="2147308083"/>
            <ac:picMk id="10" creationId="{F9D1939E-D15A-115E-4385-3F75DE333D81}"/>
          </ac:picMkLst>
        </pc:picChg>
        <pc:picChg chg="add mod">
          <ac:chgData name="Becerril, Jose Luis (DXC Luxoft)" userId="S::joseluis.becerril@dxc.com::a845d305-e174-4ce1-ac3b-d0846825bfd9" providerId="AD" clId="Web-{3EE5039D-EDC5-2656-877D-299B9E8D42E9}" dt="2022-11-24T14:11:50.843" v="209" actId="14100"/>
          <ac:picMkLst>
            <pc:docMk/>
            <pc:sldMk cId="2510438433" sldId="2147308083"/>
            <ac:picMk id="12" creationId="{6AE9F36B-1F9F-C8FF-7561-1E970A20CAC4}"/>
          </ac:picMkLst>
        </pc:picChg>
        <pc:picChg chg="add mod">
          <ac:chgData name="Becerril, Jose Luis (DXC Luxoft)" userId="S::joseluis.becerril@dxc.com::a845d305-e174-4ce1-ac3b-d0846825bfd9" providerId="AD" clId="Web-{3EE5039D-EDC5-2656-877D-299B9E8D42E9}" dt="2022-11-24T14:13:55.426" v="223" actId="1076"/>
          <ac:picMkLst>
            <pc:docMk/>
            <pc:sldMk cId="2510438433" sldId="2147308083"/>
            <ac:picMk id="13" creationId="{28BDC173-529F-3BB2-35D1-612C7010DCEA}"/>
          </ac:picMkLst>
        </pc:picChg>
        <pc:picChg chg="add mod">
          <ac:chgData name="Becerril, Jose Luis (DXC Luxoft)" userId="S::joseluis.becerril@dxc.com::a845d305-e174-4ce1-ac3b-d0846825bfd9" providerId="AD" clId="Web-{3EE5039D-EDC5-2656-877D-299B9E8D42E9}" dt="2022-11-24T14:15:05.069" v="225" actId="1076"/>
          <ac:picMkLst>
            <pc:docMk/>
            <pc:sldMk cId="2510438433" sldId="2147308083"/>
            <ac:picMk id="14" creationId="{80F69CB4-2A49-D5E7-6AF5-2E2CA2129598}"/>
          </ac:picMkLst>
        </pc:picChg>
        <pc:picChg chg="add mod">
          <ac:chgData name="Becerril, Jose Luis (DXC Luxoft)" userId="S::joseluis.becerril@dxc.com::a845d305-e174-4ce1-ac3b-d0846825bfd9" providerId="AD" clId="Web-{3EE5039D-EDC5-2656-877D-299B9E8D42E9}" dt="2022-11-24T14:22:28.209" v="252" actId="1076"/>
          <ac:picMkLst>
            <pc:docMk/>
            <pc:sldMk cId="2510438433" sldId="2147308083"/>
            <ac:picMk id="15" creationId="{8CD66C40-69BD-9D35-3F9B-2D198C53EF7B}"/>
          </ac:picMkLst>
        </pc:picChg>
      </pc:sldChg>
      <pc:sldChg chg="addSp delSp modSp">
        <pc:chgData name="Becerril, Jose Luis (DXC Luxoft)" userId="S::joseluis.becerril@dxc.com::a845d305-e174-4ce1-ac3b-d0846825bfd9" providerId="AD" clId="Web-{3EE5039D-EDC5-2656-877D-299B9E8D42E9}" dt="2022-11-24T14:24:44.714" v="274" actId="1076"/>
        <pc:sldMkLst>
          <pc:docMk/>
          <pc:sldMk cId="253245173" sldId="2147308084"/>
        </pc:sldMkLst>
        <pc:spChg chg="add mod">
          <ac:chgData name="Becerril, Jose Luis (DXC Luxoft)" userId="S::joseluis.becerril@dxc.com::a845d305-e174-4ce1-ac3b-d0846825bfd9" providerId="AD" clId="Web-{3EE5039D-EDC5-2656-877D-299B9E8D42E9}" dt="2022-11-24T14:23:16.664" v="259" actId="14100"/>
          <ac:spMkLst>
            <pc:docMk/>
            <pc:sldMk cId="253245173" sldId="2147308084"/>
            <ac:spMk id="4" creationId="{2F57669D-4E32-0CAC-864E-370D9258C84D}"/>
          </ac:spMkLst>
        </pc:spChg>
        <pc:spChg chg="del">
          <ac:chgData name="Becerril, Jose Luis (DXC Luxoft)" userId="S::joseluis.becerril@dxc.com::a845d305-e174-4ce1-ac3b-d0846825bfd9" providerId="AD" clId="Web-{3EE5039D-EDC5-2656-877D-299B9E8D42E9}" dt="2022-11-24T14:16:43.728" v="239"/>
          <ac:spMkLst>
            <pc:docMk/>
            <pc:sldMk cId="253245173" sldId="2147308084"/>
            <ac:spMk id="5" creationId="{00000000-0000-0000-0000-000000000000}"/>
          </ac:spMkLst>
        </pc:spChg>
        <pc:spChg chg="add mod">
          <ac:chgData name="Becerril, Jose Luis (DXC Luxoft)" userId="S::joseluis.becerril@dxc.com::a845d305-e174-4ce1-ac3b-d0846825bfd9" providerId="AD" clId="Web-{3EE5039D-EDC5-2656-877D-299B9E8D42E9}" dt="2022-11-24T14:24:07.290" v="269" actId="14100"/>
          <ac:spMkLst>
            <pc:docMk/>
            <pc:sldMk cId="253245173" sldId="2147308084"/>
            <ac:spMk id="8" creationId="{0635E1C6-E94F-932F-6DE9-6C9491CDE2E2}"/>
          </ac:spMkLst>
        </pc:spChg>
        <pc:spChg chg="add mod">
          <ac:chgData name="Becerril, Jose Luis (DXC Luxoft)" userId="S::joseluis.becerril@dxc.com::a845d305-e174-4ce1-ac3b-d0846825bfd9" providerId="AD" clId="Web-{3EE5039D-EDC5-2656-877D-299B9E8D42E9}" dt="2022-11-24T14:24:44.714" v="274" actId="1076"/>
          <ac:spMkLst>
            <pc:docMk/>
            <pc:sldMk cId="253245173" sldId="2147308084"/>
            <ac:spMk id="9" creationId="{C8CCA5B7-45F8-B01E-E0FC-8A45F8330E95}"/>
          </ac:spMkLst>
        </pc:spChg>
        <pc:picChg chg="mod">
          <ac:chgData name="Becerril, Jose Luis (DXC Luxoft)" userId="S::joseluis.becerril@dxc.com::a845d305-e174-4ce1-ac3b-d0846825bfd9" providerId="AD" clId="Web-{3EE5039D-EDC5-2656-877D-299B9E8D42E9}" dt="2022-11-24T14:22:51.257" v="256" actId="1076"/>
          <ac:picMkLst>
            <pc:docMk/>
            <pc:sldMk cId="253245173" sldId="2147308084"/>
            <ac:picMk id="6" creationId="{00000000-0000-0000-0000-000000000000}"/>
          </ac:picMkLst>
        </pc:picChg>
      </pc:sldChg>
      <pc:sldChg chg="modSp add replId">
        <pc:chgData name="Becerril, Jose Luis (DXC Luxoft)" userId="S::joseluis.becerril@dxc.com::a845d305-e174-4ce1-ac3b-d0846825bfd9" providerId="AD" clId="Web-{3EE5039D-EDC5-2656-877D-299B9E8D42E9}" dt="2022-11-24T14:22:31.194" v="253" actId="20577"/>
        <pc:sldMkLst>
          <pc:docMk/>
          <pc:sldMk cId="780420219" sldId="2147308093"/>
        </pc:sldMkLst>
        <pc:spChg chg="mod">
          <ac:chgData name="Becerril, Jose Luis (DXC Luxoft)" userId="S::joseluis.becerril@dxc.com::a845d305-e174-4ce1-ac3b-d0846825bfd9" providerId="AD" clId="Web-{3EE5039D-EDC5-2656-877D-299B9E8D42E9}" dt="2022-11-24T14:22:13.146" v="249" actId="20577"/>
          <ac:spMkLst>
            <pc:docMk/>
            <pc:sldMk cId="780420219" sldId="2147308093"/>
            <ac:spMk id="2" creationId="{00000000-0000-0000-0000-000000000000}"/>
          </ac:spMkLst>
        </pc:spChg>
        <pc:spChg chg="mod">
          <ac:chgData name="Becerril, Jose Luis (DXC Luxoft)" userId="S::joseluis.becerril@dxc.com::a845d305-e174-4ce1-ac3b-d0846825bfd9" providerId="AD" clId="Web-{3EE5039D-EDC5-2656-877D-299B9E8D42E9}" dt="2022-11-24T14:22:31.194" v="253" actId="20577"/>
          <ac:spMkLst>
            <pc:docMk/>
            <pc:sldMk cId="780420219" sldId="2147308093"/>
            <ac:spMk id="5" creationId="{00000000-0000-0000-0000-000000000000}"/>
          </ac:spMkLst>
        </pc:spChg>
      </pc:sldChg>
      <pc:sldChg chg="addSp delSp modSp add replId">
        <pc:chgData name="Becerril, Jose Luis (DXC Luxoft)" userId="S::joseluis.becerril@dxc.com::a845d305-e174-4ce1-ac3b-d0846825bfd9" providerId="AD" clId="Web-{3EE5039D-EDC5-2656-877D-299B9E8D42E9}" dt="2022-11-24T14:16:01.711" v="235" actId="1076"/>
        <pc:sldMkLst>
          <pc:docMk/>
          <pc:sldMk cId="1571020219" sldId="2147308094"/>
        </pc:sldMkLst>
        <pc:spChg chg="add del mod">
          <ac:chgData name="Becerril, Jose Luis (DXC Luxoft)" userId="S::joseluis.becerril@dxc.com::a845d305-e174-4ce1-ac3b-d0846825bfd9" providerId="AD" clId="Web-{3EE5039D-EDC5-2656-877D-299B9E8D42E9}" dt="2022-11-24T14:15:47.305" v="229"/>
          <ac:spMkLst>
            <pc:docMk/>
            <pc:sldMk cId="1571020219" sldId="2147308094"/>
            <ac:spMk id="4" creationId="{00565D71-DDC9-E8F8-ACB7-9C2DE4D27E1A}"/>
          </ac:spMkLst>
        </pc:spChg>
        <pc:spChg chg="del">
          <ac:chgData name="Becerril, Jose Luis (DXC Luxoft)" userId="S::joseluis.becerril@dxc.com::a845d305-e174-4ce1-ac3b-d0846825bfd9" providerId="AD" clId="Web-{3EE5039D-EDC5-2656-877D-299B9E8D42E9}" dt="2022-11-24T14:15:54.774" v="233"/>
          <ac:spMkLst>
            <pc:docMk/>
            <pc:sldMk cId="1571020219" sldId="2147308094"/>
            <ac:spMk id="5" creationId="{00000000-0000-0000-0000-000000000000}"/>
          </ac:spMkLst>
        </pc:spChg>
        <pc:spChg chg="del">
          <ac:chgData name="Becerril, Jose Luis (DXC Luxoft)" userId="S::joseluis.becerril@dxc.com::a845d305-e174-4ce1-ac3b-d0846825bfd9" providerId="AD" clId="Web-{3EE5039D-EDC5-2656-877D-299B9E8D42E9}" dt="2022-11-24T14:15:34.367" v="228"/>
          <ac:spMkLst>
            <pc:docMk/>
            <pc:sldMk cId="1571020219" sldId="2147308094"/>
            <ac:spMk id="11" creationId="{00000000-0000-0000-0000-000000000000}"/>
          </ac:spMkLst>
        </pc:spChg>
        <pc:picChg chg="add mod">
          <ac:chgData name="Becerril, Jose Luis (DXC Luxoft)" userId="S::joseluis.becerril@dxc.com::a845d305-e174-4ce1-ac3b-d0846825bfd9" providerId="AD" clId="Web-{3EE5039D-EDC5-2656-877D-299B9E8D42E9}" dt="2022-11-24T14:16:01.711" v="235" actId="1076"/>
          <ac:picMkLst>
            <pc:docMk/>
            <pc:sldMk cId="1571020219" sldId="2147308094"/>
            <ac:picMk id="6" creationId="{DAA32C21-7960-A57E-81BD-0501A530573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vl1pPr>
          </a:lstStyle>
          <a:p>
            <a:endParaRPr lang="en-US">
              <a:latin typeface="Arial"/>
              <a:cs typeface="Arial"/>
            </a:endParaRPr>
          </a:p>
        </p:txBody>
      </p:sp>
      <p:sp>
        <p:nvSpPr>
          <p:cNvPr id="4" name="Footer Placeholder 3"/>
          <p:cNvSpPr>
            <a:spLocks noGrp="1"/>
          </p:cNvSpPr>
          <p:nvPr>
            <p:ph type="ftr" sz="quarter" idx="2"/>
          </p:nvPr>
        </p:nvSpPr>
        <p:spPr>
          <a:xfrm>
            <a:off x="0" y="13462080"/>
            <a:ext cx="3368040" cy="708660"/>
          </a:xfrm>
          <a:prstGeom prst="rect">
            <a:avLst/>
          </a:prstGeom>
        </p:spPr>
        <p:txBody>
          <a:bodyPr vert="horz" lIns="125401" tIns="62700" rIns="125401" bIns="62700" rtlCol="0" anchor="b"/>
          <a:lstStyle>
            <a:lvl1pPr algn="l">
              <a:defRPr sz="1600"/>
            </a:lvl1pPr>
          </a:lstStyle>
          <a:p>
            <a:endParaRPr lang="en-US">
              <a:latin typeface="Arial"/>
              <a:cs typeface="Arial"/>
            </a:endParaRPr>
          </a:p>
        </p:txBody>
      </p:sp>
      <p:sp>
        <p:nvSpPr>
          <p:cNvPr id="5" name="Slide Number Placeholder 4"/>
          <p:cNvSpPr>
            <a:spLocks noGrp="1"/>
          </p:cNvSpPr>
          <p:nvPr>
            <p:ph type="sldNum" sz="quarter" idx="3"/>
          </p:nvPr>
        </p:nvSpPr>
        <p:spPr>
          <a:xfrm>
            <a:off x="4402561" y="13462080"/>
            <a:ext cx="3368040" cy="708660"/>
          </a:xfrm>
          <a:prstGeom prst="rect">
            <a:avLst/>
          </a:prstGeom>
        </p:spPr>
        <p:txBody>
          <a:bodyPr vert="horz" lIns="125401" tIns="62700" rIns="125401" bIns="62700" rtlCol="0" anchor="b"/>
          <a:lstStyle>
            <a:lvl1pPr algn="r">
              <a:defRPr sz="16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atin typeface="Arial"/>
                <a:cs typeface="Arial"/>
              </a:defRPr>
            </a:lvl1pPr>
          </a:lstStyle>
          <a:p>
            <a:endParaRPr lang="en-US"/>
          </a:p>
        </p:txBody>
      </p:sp>
      <p:sp>
        <p:nvSpPr>
          <p:cNvPr id="3" name="Date Placeholder 2"/>
          <p:cNvSpPr>
            <a:spLocks noGrp="1"/>
          </p:cNvSpPr>
          <p:nvPr>
            <p:ph type="dt" idx="1"/>
          </p:nvPr>
        </p:nvSpPr>
        <p:spPr>
          <a:xfrm>
            <a:off x="4402561" y="0"/>
            <a:ext cx="3368040" cy="708660"/>
          </a:xfrm>
          <a:prstGeom prst="rect">
            <a:avLst/>
          </a:prstGeom>
        </p:spPr>
        <p:txBody>
          <a:bodyPr vert="horz" lIns="125401" tIns="62700" rIns="125401" bIns="62700" rtlCol="0"/>
          <a:lstStyle>
            <a:lvl1pPr algn="r">
              <a:defRPr sz="1600">
                <a:latin typeface="Arial"/>
                <a:cs typeface="Arial"/>
              </a:defRPr>
            </a:lvl1pPr>
          </a:lstStyle>
          <a:p>
            <a:fld id="{73B26A0F-F4D6-9B4F-A87B-D8948CDE3BB4}" type="datetimeFigureOut">
              <a:rPr lang="en-US" smtClean="0"/>
              <a:pPr/>
              <a:t>11/25/2022</a:t>
            </a:fld>
            <a:endParaRPr lang="en-US"/>
          </a:p>
        </p:txBody>
      </p:sp>
      <p:sp>
        <p:nvSpPr>
          <p:cNvPr id="4" name="Slide Image Placeholder 3"/>
          <p:cNvSpPr>
            <a:spLocks noGrp="1" noRot="1" noChangeAspect="1"/>
          </p:cNvSpPr>
          <p:nvPr>
            <p:ph type="sldImg" idx="2"/>
          </p:nvPr>
        </p:nvSpPr>
        <p:spPr>
          <a:xfrm>
            <a:off x="-838200" y="1063625"/>
            <a:ext cx="9448800" cy="5314950"/>
          </a:xfrm>
          <a:prstGeom prst="rect">
            <a:avLst/>
          </a:prstGeom>
          <a:noFill/>
          <a:ln w="12700">
            <a:solidFill>
              <a:prstClr val="black"/>
            </a:solidFill>
          </a:ln>
        </p:spPr>
        <p:txBody>
          <a:bodyPr vert="horz" lIns="125401" tIns="62700" rIns="125401" bIns="62700" rtlCol="0" anchor="ctr"/>
          <a:lstStyle/>
          <a:p>
            <a:endParaRPr lang="en-US"/>
          </a:p>
        </p:txBody>
      </p:sp>
      <p:sp>
        <p:nvSpPr>
          <p:cNvPr id="5" name="Notes Placeholder 4"/>
          <p:cNvSpPr>
            <a:spLocks noGrp="1"/>
          </p:cNvSpPr>
          <p:nvPr>
            <p:ph type="body" sz="quarter" idx="3"/>
          </p:nvPr>
        </p:nvSpPr>
        <p:spPr>
          <a:xfrm>
            <a:off x="431800" y="6732270"/>
            <a:ext cx="6908800" cy="637794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462080"/>
            <a:ext cx="3368040" cy="708660"/>
          </a:xfrm>
          <a:prstGeom prst="rect">
            <a:avLst/>
          </a:prstGeom>
        </p:spPr>
        <p:txBody>
          <a:bodyPr vert="horz" lIns="125401" tIns="62700" rIns="125401" bIns="62700" rtlCol="0" anchor="b"/>
          <a:lstStyle>
            <a:lvl1pPr algn="l">
              <a:defRPr sz="1600">
                <a:latin typeface="Arial"/>
                <a:cs typeface="Arial"/>
              </a:defRPr>
            </a:lvl1pPr>
          </a:lstStyle>
          <a:p>
            <a:endParaRPr lang="en-US"/>
          </a:p>
        </p:txBody>
      </p:sp>
      <p:sp>
        <p:nvSpPr>
          <p:cNvPr id="7" name="Slide Number Placeholder 6"/>
          <p:cNvSpPr>
            <a:spLocks noGrp="1"/>
          </p:cNvSpPr>
          <p:nvPr>
            <p:ph type="sldNum" sz="quarter" idx="5"/>
          </p:nvPr>
        </p:nvSpPr>
        <p:spPr>
          <a:xfrm>
            <a:off x="4402561" y="13462080"/>
            <a:ext cx="3368040" cy="708660"/>
          </a:xfrm>
          <a:prstGeom prst="rect">
            <a:avLst/>
          </a:prstGeom>
        </p:spPr>
        <p:txBody>
          <a:bodyPr vert="horz" lIns="125401" tIns="62700" rIns="125401" bIns="62700" rtlCol="0" anchor="b"/>
          <a:lstStyle>
            <a:lvl1pPr algn="r">
              <a:defRPr sz="16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a:latin typeface="Calibri"/>
                <a:cs typeface="Calibri"/>
              </a:rPr>
              <a:t>Troublesooting: </a:t>
            </a:r>
            <a:r>
              <a:rPr lang="en-US"/>
              <a:t>pip config set global.trusted-host "pypi.org files.pythonhosted.org pypi.python.org"</a:t>
            </a:r>
            <a:endParaRPr lang="en-US">
              <a:latin typeface="Calibri"/>
              <a:cs typeface="Calibri"/>
            </a:endParaRPr>
          </a:p>
        </p:txBody>
      </p:sp>
      <p:sp>
        <p:nvSpPr>
          <p:cNvPr id="4" name="Slide Number Placeholder 3"/>
          <p:cNvSpPr>
            <a:spLocks noGrp="1"/>
          </p:cNvSpPr>
          <p:nvPr>
            <p:ph type="sldNum" sz="quarter" idx="5"/>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352484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Purple Tab Shape Title Slide 1">
    <p:spTree>
      <p:nvGrpSpPr>
        <p:cNvPr id="1" name=""/>
        <p:cNvGrpSpPr/>
        <p:nvPr/>
      </p:nvGrpSpPr>
      <p:grpSpPr>
        <a:xfrm>
          <a:off x="0" y="0"/>
          <a:ext cx="0" cy="0"/>
          <a:chOff x="0" y="0"/>
          <a:chExt cx="0" cy="0"/>
        </a:xfrm>
      </p:grpSpPr>
      <p:pic>
        <p:nvPicPr>
          <p:cNvPr id="48" name="Grafika 47">
            <a:extLst>
              <a:ext uri="{FF2B5EF4-FFF2-40B4-BE49-F238E27FC236}">
                <a16:creationId xmlns:a16="http://schemas.microsoft.com/office/drawing/2014/main" id="{426382BD-D0B5-4E34-AEDB-0744408429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8976" y="676869"/>
            <a:ext cx="1917064" cy="789981"/>
          </a:xfrm>
          <a:prstGeom prst="rect">
            <a:avLst/>
          </a:prstGeom>
        </p:spPr>
      </p:pic>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685802" y="2539999"/>
            <a:ext cx="8869678" cy="4996181"/>
          </a:xfrm>
          <a:prstGeom prst="round1Rect">
            <a:avLst>
              <a:gd name="adj" fmla="val 2252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1168400" y="3105150"/>
            <a:ext cx="7353431" cy="2256367"/>
          </a:xfrm>
        </p:spPr>
        <p:txBody>
          <a:bodyPr anchor="ctr" anchorCtr="0">
            <a:noAutofit/>
          </a:bodyPr>
          <a:lstStyle>
            <a:lvl1pPr>
              <a:defRPr sz="54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1168401" y="5741670"/>
            <a:ext cx="7353431"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grpSp>
        <p:nvGrpSpPr>
          <p:cNvPr id="51" name="Group 50">
            <a:extLst>
              <a:ext uri="{FF2B5EF4-FFF2-40B4-BE49-F238E27FC236}">
                <a16:creationId xmlns:a16="http://schemas.microsoft.com/office/drawing/2014/main" id="{87F04F5A-D7FF-B24A-BC25-E2B2701B29ED}"/>
              </a:ext>
            </a:extLst>
          </p:cNvPr>
          <p:cNvGrpSpPr/>
          <p:nvPr userDrawn="1"/>
        </p:nvGrpSpPr>
        <p:grpSpPr>
          <a:xfrm>
            <a:off x="574692" y="7700178"/>
            <a:ext cx="4266251" cy="275663"/>
            <a:chOff x="574692" y="7700178"/>
            <a:chExt cx="4266251" cy="275663"/>
          </a:xfrm>
        </p:grpSpPr>
        <p:sp>
          <p:nvSpPr>
            <p:cNvPr id="52" name="Footer Placeholder 4">
              <a:extLst>
                <a:ext uri="{FF2B5EF4-FFF2-40B4-BE49-F238E27FC236}">
                  <a16:creationId xmlns:a16="http://schemas.microsoft.com/office/drawing/2014/main" id="{A855797C-D0C3-7E44-BDCD-0719D1FC2D74}"/>
                </a:ext>
              </a:extLst>
            </p:cNvPr>
            <p:cNvSpPr txBox="1">
              <a:spLocks/>
            </p:cNvSpPr>
            <p:nvPr userDrawn="1"/>
          </p:nvSpPr>
          <p:spPr>
            <a:xfrm>
              <a:off x="1075767" y="7700178"/>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53" name="Footer Placeholder 4">
              <a:extLst>
                <a:ext uri="{FF2B5EF4-FFF2-40B4-BE49-F238E27FC236}">
                  <a16:creationId xmlns:a16="http://schemas.microsoft.com/office/drawing/2014/main" id="{7426D0C8-860A-8C45-8DE3-525A13DBAAC9}"/>
                </a:ext>
              </a:extLst>
            </p:cNvPr>
            <p:cNvSpPr txBox="1">
              <a:spLocks/>
            </p:cNvSpPr>
            <p:nvPr userDrawn="1"/>
          </p:nvSpPr>
          <p:spPr>
            <a:xfrm>
              <a:off x="574692" y="7701521"/>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4" name="Footer Placeholder 4">
              <a:extLst>
                <a:ext uri="{FF2B5EF4-FFF2-40B4-BE49-F238E27FC236}">
                  <a16:creationId xmlns:a16="http://schemas.microsoft.com/office/drawing/2014/main" id="{16914312-5555-4747-BBA3-9AC5ADB08149}"/>
                </a:ext>
              </a:extLst>
            </p:cNvPr>
            <p:cNvSpPr txBox="1">
              <a:spLocks/>
            </p:cNvSpPr>
            <p:nvPr userDrawn="1"/>
          </p:nvSpPr>
          <p:spPr>
            <a:xfrm>
              <a:off x="762953" y="7722764"/>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7408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p>
        </p:txBody>
      </p:sp>
      <p:sp>
        <p:nvSpPr>
          <p:cNvPr id="4" name="Title 3"/>
          <p:cNvSpPr>
            <a:spLocks noGrp="1"/>
          </p:cNvSpPr>
          <p:nvPr>
            <p:ph type="title"/>
          </p:nvPr>
        </p:nvSpPr>
        <p:spPr>
          <a:xfrm>
            <a:off x="685800" y="639763"/>
            <a:ext cx="6400800" cy="1417635"/>
          </a:xfrm>
        </p:spPr>
        <p:txBody>
          <a:bodyPr/>
          <a:lstStyle/>
          <a:p>
            <a:r>
              <a:rPr lang="en-US"/>
              <a:t>Click to edit Master title style</a:t>
            </a:r>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November 25, 2022</a:t>
            </a:fld>
            <a:endParaRPr lang="en-US" sz="1100" b="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lgn="r" defTabSz="820738">
                <a:spcBef>
                  <a:spcPct val="50000"/>
                </a:spcBef>
              </a:pPr>
              <a:t>‹#›</a:t>
            </a:fld>
            <a:endParaRPr lang="en-US" sz="1100" b="1">
              <a:solidFill>
                <a:schemeClr val="tx1"/>
              </a:solidFill>
            </a:endParaRPr>
          </a:p>
        </p:txBody>
      </p:sp>
      <p:sp>
        <p:nvSpPr>
          <p:cNvPr id="3" name="Content Placeholder 2"/>
          <p:cNvSpPr>
            <a:spLocks noGrp="1"/>
          </p:cNvSpPr>
          <p:nvPr>
            <p:ph sz="quarter" idx="14"/>
          </p:nvPr>
        </p:nvSpPr>
        <p:spPr>
          <a:xfrm>
            <a:off x="685800" y="2057398"/>
            <a:ext cx="6400800" cy="512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2" name="Grafika 41">
            <a:extLst>
              <a:ext uri="{FF2B5EF4-FFF2-40B4-BE49-F238E27FC236}">
                <a16:creationId xmlns:a16="http://schemas.microsoft.com/office/drawing/2014/main" id="{2D9B1AFA-4ECA-499E-9388-DDD8AEBAE9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5618" y="7413169"/>
            <a:ext cx="1107462" cy="456361"/>
          </a:xfrm>
          <a:prstGeom prst="rect">
            <a:avLst/>
          </a:prstGeom>
        </p:spPr>
      </p:pic>
      <p:grpSp>
        <p:nvGrpSpPr>
          <p:cNvPr id="44" name="Group 43">
            <a:extLst>
              <a:ext uri="{FF2B5EF4-FFF2-40B4-BE49-F238E27FC236}">
                <a16:creationId xmlns:a16="http://schemas.microsoft.com/office/drawing/2014/main" id="{F04DD4A2-218D-FB44-86B1-C4C89F587AE7}"/>
              </a:ext>
            </a:extLst>
          </p:cNvPr>
          <p:cNvGrpSpPr/>
          <p:nvPr userDrawn="1"/>
        </p:nvGrpSpPr>
        <p:grpSpPr>
          <a:xfrm>
            <a:off x="2979965" y="7580833"/>
            <a:ext cx="4266251" cy="275663"/>
            <a:chOff x="574692" y="7700178"/>
            <a:chExt cx="4266251" cy="275663"/>
          </a:xfrm>
        </p:grpSpPr>
        <p:sp>
          <p:nvSpPr>
            <p:cNvPr id="45" name="Footer Placeholder 4">
              <a:extLst>
                <a:ext uri="{FF2B5EF4-FFF2-40B4-BE49-F238E27FC236}">
                  <a16:creationId xmlns:a16="http://schemas.microsoft.com/office/drawing/2014/main" id="{C313637D-0509-5849-BD7A-CB4E809BB4A7}"/>
                </a:ext>
              </a:extLst>
            </p:cNvPr>
            <p:cNvSpPr txBox="1">
              <a:spLocks/>
            </p:cNvSpPr>
            <p:nvPr userDrawn="1"/>
          </p:nvSpPr>
          <p:spPr>
            <a:xfrm>
              <a:off x="1075767" y="7700178"/>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46" name="Footer Placeholder 4">
              <a:extLst>
                <a:ext uri="{FF2B5EF4-FFF2-40B4-BE49-F238E27FC236}">
                  <a16:creationId xmlns:a16="http://schemas.microsoft.com/office/drawing/2014/main" id="{E9B3178B-78B5-0347-BB9D-24AF05F70579}"/>
                </a:ext>
              </a:extLst>
            </p:cNvPr>
            <p:cNvSpPr txBox="1">
              <a:spLocks/>
            </p:cNvSpPr>
            <p:nvPr userDrawn="1"/>
          </p:nvSpPr>
          <p:spPr>
            <a:xfrm>
              <a:off x="574692" y="7701521"/>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47" name="Footer Placeholder 4">
              <a:extLst>
                <a:ext uri="{FF2B5EF4-FFF2-40B4-BE49-F238E27FC236}">
                  <a16:creationId xmlns:a16="http://schemas.microsoft.com/office/drawing/2014/main" id="{23872086-A2B8-E645-B7AC-12BBF8EE2469}"/>
                </a:ext>
              </a:extLst>
            </p:cNvPr>
            <p:cNvSpPr txBox="1">
              <a:spLocks/>
            </p:cNvSpPr>
            <p:nvPr userDrawn="1"/>
          </p:nvSpPr>
          <p:spPr>
            <a:xfrm>
              <a:off x="762953" y="7722764"/>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5400">
                <a:solidFill>
                  <a:schemeClr val="accent1"/>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November 25, 2022</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November 25, 2022</a:t>
            </a:fld>
            <a:endParaRPr lang="en-US" sz="1100" b="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56" name="Rectangle: Single Corner Rounded 55">
            <a:extLst>
              <a:ext uri="{FF2B5EF4-FFF2-40B4-BE49-F238E27FC236}">
                <a16:creationId xmlns:a16="http://schemas.microsoft.com/office/drawing/2014/main" id="{106C60A4-E521-4756-B4C4-7D4CE00E4F0A}"/>
              </a:ext>
            </a:extLst>
          </p:cNvPr>
          <p:cNvSpPr/>
          <p:nvPr userDrawn="1"/>
        </p:nvSpPr>
        <p:spPr>
          <a:xfrm>
            <a:off x="695325" y="2057398"/>
            <a:ext cx="11201400" cy="3200400"/>
          </a:xfrm>
          <a:prstGeom prst="round1Rect">
            <a:avLst>
              <a:gd name="adj" fmla="val 24915"/>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1168400" y="2057400"/>
            <a:ext cx="9931400" cy="3200400"/>
          </a:xfrm>
        </p:spPr>
        <p:txBody>
          <a:bodyPr anchor="ctr" anchorCtr="0">
            <a:noAutofit/>
          </a:bodyPr>
          <a:lstStyle>
            <a:lvl1pPr>
              <a:defRPr sz="5400">
                <a:solidFill>
                  <a:schemeClr val="bg1"/>
                </a:solidFill>
              </a:defRPr>
            </a:lvl1pPr>
          </a:lstStyle>
          <a:p>
            <a:r>
              <a:rPr lang="en-US"/>
              <a:t>Click to edit Master title style</a:t>
            </a:r>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1168400" y="5686106"/>
            <a:ext cx="99313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48" name="Grafika 47">
            <a:extLst>
              <a:ext uri="{FF2B5EF4-FFF2-40B4-BE49-F238E27FC236}">
                <a16:creationId xmlns:a16="http://schemas.microsoft.com/office/drawing/2014/main" id="{24FF0877-16C7-4070-A249-FEEFF5129F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5618" y="7413169"/>
            <a:ext cx="1107462" cy="456361"/>
          </a:xfrm>
          <a:prstGeom prst="rect">
            <a:avLst/>
          </a:prstGeom>
        </p:spPr>
      </p:pic>
      <p:grpSp>
        <p:nvGrpSpPr>
          <p:cNvPr id="49" name="Group 48">
            <a:extLst>
              <a:ext uri="{FF2B5EF4-FFF2-40B4-BE49-F238E27FC236}">
                <a16:creationId xmlns:a16="http://schemas.microsoft.com/office/drawing/2014/main" id="{0FEF9C94-2E6B-AF4F-B81C-60169FB7DC42}"/>
              </a:ext>
            </a:extLst>
          </p:cNvPr>
          <p:cNvGrpSpPr/>
          <p:nvPr userDrawn="1"/>
        </p:nvGrpSpPr>
        <p:grpSpPr>
          <a:xfrm>
            <a:off x="5180309" y="7580771"/>
            <a:ext cx="4266251" cy="275663"/>
            <a:chOff x="5180309" y="7580771"/>
            <a:chExt cx="4266251" cy="275663"/>
          </a:xfrm>
        </p:grpSpPr>
        <p:sp>
          <p:nvSpPr>
            <p:cNvPr id="50" name="Footer Placeholder 4">
              <a:extLst>
                <a:ext uri="{FF2B5EF4-FFF2-40B4-BE49-F238E27FC236}">
                  <a16:creationId xmlns:a16="http://schemas.microsoft.com/office/drawing/2014/main" id="{C64525B7-550F-F745-A712-A4BCD3DA139A}"/>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51" name="Footer Placeholder 4">
              <a:extLst>
                <a:ext uri="{FF2B5EF4-FFF2-40B4-BE49-F238E27FC236}">
                  <a16:creationId xmlns:a16="http://schemas.microsoft.com/office/drawing/2014/main" id="{F1C8EB43-E0E4-F845-AEAF-66C04C9F4DEC}"/>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2" name="Footer Placeholder 4">
              <a:extLst>
                <a:ext uri="{FF2B5EF4-FFF2-40B4-BE49-F238E27FC236}">
                  <a16:creationId xmlns:a16="http://schemas.microsoft.com/office/drawing/2014/main" id="{997A607E-B67D-A947-8D23-B26360B92AB1}"/>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1087246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2" name="Rectangle: Single Corner Rounded 51">
            <a:extLst>
              <a:ext uri="{FF2B5EF4-FFF2-40B4-BE49-F238E27FC236}">
                <a16:creationId xmlns:a16="http://schemas.microsoft.com/office/drawing/2014/main" id="{16D803CF-5C46-4998-BEA0-760D4BDFAA5E}"/>
              </a:ext>
            </a:extLst>
          </p:cNvPr>
          <p:cNvSpPr/>
          <p:nvPr userDrawn="1"/>
        </p:nvSpPr>
        <p:spPr>
          <a:xfrm>
            <a:off x="685800" y="639764"/>
            <a:ext cx="8314499" cy="6538910"/>
          </a:xfrm>
          <a:prstGeom prst="round1Rect">
            <a:avLst>
              <a:gd name="adj" fmla="val 17070"/>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B8034992-7FB5-4D10-85B6-A1E0AA858F19}"/>
              </a:ext>
            </a:extLst>
          </p:cNvPr>
          <p:cNvSpPr>
            <a:spLocks noGrp="1"/>
          </p:cNvSpPr>
          <p:nvPr>
            <p:ph type="ctrTitle"/>
          </p:nvPr>
        </p:nvSpPr>
        <p:spPr>
          <a:xfrm>
            <a:off x="1214985" y="2117489"/>
            <a:ext cx="7217229" cy="2545080"/>
          </a:xfrm>
        </p:spPr>
        <p:txBody>
          <a:bodyPr anchor="ctr" anchorCtr="0">
            <a:noAutofit/>
          </a:bodyPr>
          <a:lstStyle>
            <a:lvl1pPr>
              <a:defRPr sz="5400">
                <a:solidFill>
                  <a:schemeClr val="bg1"/>
                </a:solidFill>
              </a:defRPr>
            </a:lvl1pPr>
          </a:lstStyle>
          <a:p>
            <a:r>
              <a:rPr lang="en-US"/>
              <a:t>Click to edit Master title style</a:t>
            </a:r>
          </a:p>
        </p:txBody>
      </p:sp>
      <p:sp>
        <p:nvSpPr>
          <p:cNvPr id="49" name="Subtitle 2">
            <a:extLst>
              <a:ext uri="{FF2B5EF4-FFF2-40B4-BE49-F238E27FC236}">
                <a16:creationId xmlns:a16="http://schemas.microsoft.com/office/drawing/2014/main" id="{95862D04-C327-4882-82FB-72E8CCD130B4}"/>
              </a:ext>
            </a:extLst>
          </p:cNvPr>
          <p:cNvSpPr>
            <a:spLocks noGrp="1"/>
          </p:cNvSpPr>
          <p:nvPr>
            <p:ph type="subTitle" idx="1"/>
          </p:nvPr>
        </p:nvSpPr>
        <p:spPr>
          <a:xfrm>
            <a:off x="1214985" y="4830209"/>
            <a:ext cx="7217229"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sp>
        <p:nvSpPr>
          <p:cNvPr id="46" name="Text Box 115">
            <a:extLst>
              <a:ext uri="{FF2B5EF4-FFF2-40B4-BE49-F238E27FC236}">
                <a16:creationId xmlns:a16="http://schemas.microsoft.com/office/drawing/2014/main" id="{B7410DDF-33B2-4E49-9D88-0AEC09F35B06}"/>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November 25, 2022</a:t>
            </a:fld>
            <a:endParaRPr lang="en-US" sz="1100" b="0">
              <a:solidFill>
                <a:schemeClr val="bg1"/>
              </a:solidFill>
            </a:endParaRPr>
          </a:p>
        </p:txBody>
      </p:sp>
      <p:sp>
        <p:nvSpPr>
          <p:cNvPr id="50" name="Text Box 115">
            <a:extLst>
              <a:ext uri="{FF2B5EF4-FFF2-40B4-BE49-F238E27FC236}">
                <a16:creationId xmlns:a16="http://schemas.microsoft.com/office/drawing/2014/main" id="{56CCFE87-E52F-4030-93DB-4F8A10CB8AFE}"/>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pic>
        <p:nvPicPr>
          <p:cNvPr id="53" name="Graphic 52">
            <a:extLst>
              <a:ext uri="{FF2B5EF4-FFF2-40B4-BE49-F238E27FC236}">
                <a16:creationId xmlns:a16="http://schemas.microsoft.com/office/drawing/2014/main" id="{082CA323-F067-4A36-86B4-C9C89385A4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61481"/>
            <a:ext cx="2468880" cy="279976"/>
          </a:xfrm>
          <a:prstGeom prst="rect">
            <a:avLst/>
          </a:prstGeom>
        </p:spPr>
      </p:pic>
      <p:sp>
        <p:nvSpPr>
          <p:cNvPr id="54" name="Text Box 115">
            <a:extLst>
              <a:ext uri="{FF2B5EF4-FFF2-40B4-BE49-F238E27FC236}">
                <a16:creationId xmlns:a16="http://schemas.microsoft.com/office/drawing/2014/main" id="{7AE31F7D-644F-46E4-8808-DC117CACC5F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November 25, 2022</a:t>
            </a:fld>
            <a:endParaRPr lang="en-US" sz="1100" b="0">
              <a:solidFill>
                <a:schemeClr val="tx1"/>
              </a:solidFill>
            </a:endParaRPr>
          </a:p>
        </p:txBody>
      </p:sp>
      <p:sp>
        <p:nvSpPr>
          <p:cNvPr id="55" name="Text Box 115">
            <a:extLst>
              <a:ext uri="{FF2B5EF4-FFF2-40B4-BE49-F238E27FC236}">
                <a16:creationId xmlns:a16="http://schemas.microsoft.com/office/drawing/2014/main" id="{95D42EA8-C373-4F2E-A7AA-89495E86AEA6}"/>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pic>
        <p:nvPicPr>
          <p:cNvPr id="45" name="Grafika 44">
            <a:extLst>
              <a:ext uri="{FF2B5EF4-FFF2-40B4-BE49-F238E27FC236}">
                <a16:creationId xmlns:a16="http://schemas.microsoft.com/office/drawing/2014/main" id="{66672ADE-1A7C-4849-9479-C260091363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5618" y="7413169"/>
            <a:ext cx="1107462" cy="456361"/>
          </a:xfrm>
          <a:prstGeom prst="rect">
            <a:avLst/>
          </a:prstGeom>
        </p:spPr>
      </p:pic>
      <p:grpSp>
        <p:nvGrpSpPr>
          <p:cNvPr id="47" name="Group 46">
            <a:extLst>
              <a:ext uri="{FF2B5EF4-FFF2-40B4-BE49-F238E27FC236}">
                <a16:creationId xmlns:a16="http://schemas.microsoft.com/office/drawing/2014/main" id="{A6D45E1F-2B0B-1A45-BE63-86F320E7782F}"/>
              </a:ext>
            </a:extLst>
          </p:cNvPr>
          <p:cNvGrpSpPr/>
          <p:nvPr userDrawn="1"/>
        </p:nvGrpSpPr>
        <p:grpSpPr>
          <a:xfrm>
            <a:off x="5180309" y="7580771"/>
            <a:ext cx="4266251" cy="275663"/>
            <a:chOff x="5180309" y="7580771"/>
            <a:chExt cx="4266251" cy="275663"/>
          </a:xfrm>
        </p:grpSpPr>
        <p:sp>
          <p:nvSpPr>
            <p:cNvPr id="51" name="Footer Placeholder 4">
              <a:extLst>
                <a:ext uri="{FF2B5EF4-FFF2-40B4-BE49-F238E27FC236}">
                  <a16:creationId xmlns:a16="http://schemas.microsoft.com/office/drawing/2014/main" id="{4B7C47A0-C9BF-4347-857E-EF7B284BE120}"/>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57" name="Footer Placeholder 4">
              <a:extLst>
                <a:ext uri="{FF2B5EF4-FFF2-40B4-BE49-F238E27FC236}">
                  <a16:creationId xmlns:a16="http://schemas.microsoft.com/office/drawing/2014/main" id="{0E5044AE-6D31-434D-A5F3-FFD6FE61B485}"/>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8" name="Footer Placeholder 4">
              <a:extLst>
                <a:ext uri="{FF2B5EF4-FFF2-40B4-BE49-F238E27FC236}">
                  <a16:creationId xmlns:a16="http://schemas.microsoft.com/office/drawing/2014/main" id="{C6552DE6-37D3-964B-B4B2-B6BE6E5F2426}"/>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2722168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November 25, 2022</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November 25, 2022</a:t>
            </a:fld>
            <a:endParaRPr lang="en-US" sz="1100" b="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2242164"/>
            <a:ext cx="10414000" cy="2229067"/>
          </a:xfrm>
        </p:spPr>
        <p:txBody>
          <a:bodyPr anchor="ctr" anchorCtr="0">
            <a:noAutofit/>
          </a:bodyPr>
          <a:lstStyle>
            <a:lvl1pPr>
              <a:defRPr sz="6000">
                <a:solidFill>
                  <a:schemeClr val="accent1"/>
                </a:solidFill>
              </a:defRPr>
            </a:lvl1pPr>
          </a:lstStyle>
          <a:p>
            <a:r>
              <a:rPr lang="en-US"/>
              <a:t>Click to edit Master title style</a:t>
            </a:r>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4620877"/>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48" name="Grafika 47">
            <a:extLst>
              <a:ext uri="{FF2B5EF4-FFF2-40B4-BE49-F238E27FC236}">
                <a16:creationId xmlns:a16="http://schemas.microsoft.com/office/drawing/2014/main" id="{35B389AD-5B81-4AE7-9A3F-9B395C82B0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5618" y="7413169"/>
            <a:ext cx="1107462" cy="456361"/>
          </a:xfrm>
          <a:prstGeom prst="rect">
            <a:avLst/>
          </a:prstGeom>
        </p:spPr>
      </p:pic>
      <p:grpSp>
        <p:nvGrpSpPr>
          <p:cNvPr id="45" name="Group 44">
            <a:extLst>
              <a:ext uri="{FF2B5EF4-FFF2-40B4-BE49-F238E27FC236}">
                <a16:creationId xmlns:a16="http://schemas.microsoft.com/office/drawing/2014/main" id="{9F246894-239C-DA42-8A40-E5711B990381}"/>
              </a:ext>
            </a:extLst>
          </p:cNvPr>
          <p:cNvGrpSpPr/>
          <p:nvPr userDrawn="1"/>
        </p:nvGrpSpPr>
        <p:grpSpPr>
          <a:xfrm>
            <a:off x="5180309" y="7580771"/>
            <a:ext cx="4266251" cy="275663"/>
            <a:chOff x="5180309" y="7580771"/>
            <a:chExt cx="4266251" cy="275663"/>
          </a:xfrm>
        </p:grpSpPr>
        <p:sp>
          <p:nvSpPr>
            <p:cNvPr id="49" name="Footer Placeholder 4">
              <a:extLst>
                <a:ext uri="{FF2B5EF4-FFF2-40B4-BE49-F238E27FC236}">
                  <a16:creationId xmlns:a16="http://schemas.microsoft.com/office/drawing/2014/main" id="{34CCAA4B-1622-664E-A9BD-B7FB0EFD2414}"/>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51" name="Footer Placeholder 4">
              <a:extLst>
                <a:ext uri="{FF2B5EF4-FFF2-40B4-BE49-F238E27FC236}">
                  <a16:creationId xmlns:a16="http://schemas.microsoft.com/office/drawing/2014/main" id="{F447D276-236D-B745-B548-5E1C9BA4C5DD}"/>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2" name="Footer Placeholder 4">
              <a:extLst>
                <a:ext uri="{FF2B5EF4-FFF2-40B4-BE49-F238E27FC236}">
                  <a16:creationId xmlns:a16="http://schemas.microsoft.com/office/drawing/2014/main" id="{51EE907F-7AC4-6D4A-AD21-8C061B271B22}"/>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985293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November 25, 2022</a:t>
            </a:fld>
            <a:endParaRPr lang="en-US" sz="1100" b="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pic>
        <p:nvPicPr>
          <p:cNvPr id="43" name="Grafika 42">
            <a:extLst>
              <a:ext uri="{FF2B5EF4-FFF2-40B4-BE49-F238E27FC236}">
                <a16:creationId xmlns:a16="http://schemas.microsoft.com/office/drawing/2014/main" id="{39619C86-5B4E-4E87-86DA-F11E3D1899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5618" y="7413169"/>
            <a:ext cx="1107462" cy="456361"/>
          </a:xfrm>
          <a:prstGeom prst="rect">
            <a:avLst/>
          </a:prstGeom>
        </p:spPr>
      </p:pic>
      <p:grpSp>
        <p:nvGrpSpPr>
          <p:cNvPr id="45" name="Group 44">
            <a:extLst>
              <a:ext uri="{FF2B5EF4-FFF2-40B4-BE49-F238E27FC236}">
                <a16:creationId xmlns:a16="http://schemas.microsoft.com/office/drawing/2014/main" id="{91DB53F0-F0CF-D942-8002-6A1C6067D557}"/>
              </a:ext>
            </a:extLst>
          </p:cNvPr>
          <p:cNvGrpSpPr/>
          <p:nvPr userDrawn="1"/>
        </p:nvGrpSpPr>
        <p:grpSpPr>
          <a:xfrm>
            <a:off x="5182074" y="7580437"/>
            <a:ext cx="4266251" cy="275663"/>
            <a:chOff x="574692" y="7700178"/>
            <a:chExt cx="4266251" cy="275663"/>
          </a:xfrm>
        </p:grpSpPr>
        <p:sp>
          <p:nvSpPr>
            <p:cNvPr id="46" name="Footer Placeholder 4">
              <a:extLst>
                <a:ext uri="{FF2B5EF4-FFF2-40B4-BE49-F238E27FC236}">
                  <a16:creationId xmlns:a16="http://schemas.microsoft.com/office/drawing/2014/main" id="{375DF1EE-75CB-AE40-A1C6-F9D281F58EAF}"/>
                </a:ext>
              </a:extLst>
            </p:cNvPr>
            <p:cNvSpPr txBox="1">
              <a:spLocks/>
            </p:cNvSpPr>
            <p:nvPr userDrawn="1"/>
          </p:nvSpPr>
          <p:spPr>
            <a:xfrm>
              <a:off x="1075767" y="7700178"/>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solidFill>
                    <a:schemeClr val="bg1"/>
                  </a:solidFill>
                </a:rPr>
                <a:t>Luxoft</a:t>
              </a:r>
              <a:r>
                <a:rPr lang="en-GB" sz="1100">
                  <a:solidFill>
                    <a:schemeClr val="bg1"/>
                  </a:solidFill>
                </a:rPr>
                <a:t>, A DXC Technology Company. All rights reserved. </a:t>
              </a:r>
              <a:endParaRPr lang="en-US" sz="1100">
                <a:solidFill>
                  <a:schemeClr val="bg1"/>
                </a:solidFill>
              </a:endParaRPr>
            </a:p>
          </p:txBody>
        </p:sp>
        <p:sp>
          <p:nvSpPr>
            <p:cNvPr id="47" name="Footer Placeholder 4">
              <a:extLst>
                <a:ext uri="{FF2B5EF4-FFF2-40B4-BE49-F238E27FC236}">
                  <a16:creationId xmlns:a16="http://schemas.microsoft.com/office/drawing/2014/main" id="{BB5C99EF-B9A1-AA4F-9490-B701941767B4}"/>
                </a:ext>
              </a:extLst>
            </p:cNvPr>
            <p:cNvSpPr txBox="1">
              <a:spLocks/>
            </p:cNvSpPr>
            <p:nvPr userDrawn="1"/>
          </p:nvSpPr>
          <p:spPr>
            <a:xfrm>
              <a:off x="574692" y="7701521"/>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solidFill>
                    <a:schemeClr val="bg1"/>
                  </a:solidFill>
                </a:rPr>
                <a:t>©</a:t>
              </a:r>
              <a:endParaRPr lang="en-US" sz="1100">
                <a:solidFill>
                  <a:schemeClr val="bg1"/>
                </a:solidFill>
              </a:endParaRPr>
            </a:p>
          </p:txBody>
        </p:sp>
        <p:sp>
          <p:nvSpPr>
            <p:cNvPr id="48" name="Footer Placeholder 4">
              <a:extLst>
                <a:ext uri="{FF2B5EF4-FFF2-40B4-BE49-F238E27FC236}">
                  <a16:creationId xmlns:a16="http://schemas.microsoft.com/office/drawing/2014/main" id="{CB431BD3-B8A4-5546-A588-7751A816BDF1}"/>
                </a:ext>
              </a:extLst>
            </p:cNvPr>
            <p:cNvSpPr txBox="1">
              <a:spLocks/>
            </p:cNvSpPr>
            <p:nvPr userDrawn="1"/>
          </p:nvSpPr>
          <p:spPr>
            <a:xfrm>
              <a:off x="762953" y="7722764"/>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solidFill>
                    <a:schemeClr val="bg1"/>
                  </a:solidFill>
                </a:rPr>
                <a:t>2022</a:t>
              </a:fld>
              <a:endParaRPr lang="en-US" sz="1100">
                <a:solidFill>
                  <a:schemeClr val="bg1"/>
                </a:solidFill>
              </a:endParaRPr>
            </a:p>
          </p:txBody>
        </p:sp>
      </p:gr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XC Logo Slide">
    <p:bg>
      <p:bgPr>
        <a:solidFill>
          <a:schemeClr val="bg1"/>
        </a:solidFill>
        <a:effectLst/>
      </p:bgPr>
    </p:bg>
    <p:spTree>
      <p:nvGrpSpPr>
        <p:cNvPr id="1" name=""/>
        <p:cNvGrpSpPr/>
        <p:nvPr/>
      </p:nvGrpSpPr>
      <p:grpSpPr>
        <a:xfrm>
          <a:off x="0" y="0"/>
          <a:ext cx="0" cy="0"/>
          <a:chOff x="0" y="0"/>
          <a:chExt cx="0" cy="0"/>
        </a:xfrm>
      </p:grpSpPr>
      <p:pic>
        <p:nvPicPr>
          <p:cNvPr id="39" name="Grafika 38">
            <a:extLst>
              <a:ext uri="{FF2B5EF4-FFF2-40B4-BE49-F238E27FC236}">
                <a16:creationId xmlns:a16="http://schemas.microsoft.com/office/drawing/2014/main" id="{1E5FE449-EA83-4C78-9697-D63423739D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62604" y="2856892"/>
            <a:ext cx="6105192" cy="2515817"/>
          </a:xfrm>
          <a:prstGeom prst="rect">
            <a:avLst/>
          </a:prstGeom>
        </p:spPr>
      </p:pic>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38" name="Group 3">
            <a:extLst>
              <a:ext uri="{FF2B5EF4-FFF2-40B4-BE49-F238E27FC236}">
                <a16:creationId xmlns:a16="http://schemas.microsoft.com/office/drawing/2014/main" id="{DC67E057-A9AA-433A-9F89-291C09690982}"/>
              </a:ext>
            </a:extLst>
          </p:cNvPr>
          <p:cNvGrpSpPr/>
          <p:nvPr userDrawn="1"/>
        </p:nvGrpSpPr>
        <p:grpSpPr>
          <a:xfrm>
            <a:off x="10018061" y="7718602"/>
            <a:ext cx="4266251" cy="275663"/>
            <a:chOff x="5180309" y="7580771"/>
            <a:chExt cx="4266251" cy="275663"/>
          </a:xfrm>
        </p:grpSpPr>
        <p:sp>
          <p:nvSpPr>
            <p:cNvPr id="44" name="Footer Placeholder 4">
              <a:extLst>
                <a:ext uri="{FF2B5EF4-FFF2-40B4-BE49-F238E27FC236}">
                  <a16:creationId xmlns:a16="http://schemas.microsoft.com/office/drawing/2014/main" id="{0E634178-0260-44F8-A8D6-944C58A475E5}"/>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45" name="Footer Placeholder 4">
              <a:extLst>
                <a:ext uri="{FF2B5EF4-FFF2-40B4-BE49-F238E27FC236}">
                  <a16:creationId xmlns:a16="http://schemas.microsoft.com/office/drawing/2014/main" id="{5F189AA7-1041-4E8C-86F6-09C5418BFA17}"/>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46" name="Footer Placeholder 4">
              <a:extLst>
                <a:ext uri="{FF2B5EF4-FFF2-40B4-BE49-F238E27FC236}">
                  <a16:creationId xmlns:a16="http://schemas.microsoft.com/office/drawing/2014/main" id="{E733443D-E495-43C9-90C1-4E9B1A4B3758}"/>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1992805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Purple Tab Shape Title Slide 2">
    <p:spTree>
      <p:nvGrpSpPr>
        <p:cNvPr id="1" name=""/>
        <p:cNvGrpSpPr/>
        <p:nvPr/>
      </p:nvGrpSpPr>
      <p:grpSpPr>
        <a:xfrm>
          <a:off x="0" y="0"/>
          <a:ext cx="0" cy="0"/>
          <a:chOff x="0" y="0"/>
          <a:chExt cx="0" cy="0"/>
        </a:xfrm>
      </p:grpSpPr>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685802" y="2539999"/>
            <a:ext cx="6629396" cy="4996181"/>
          </a:xfrm>
          <a:prstGeom prst="round1Rect">
            <a:avLst>
              <a:gd name="adj" fmla="val 1818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1168400" y="3105150"/>
            <a:ext cx="5609471" cy="2256367"/>
          </a:xfrm>
        </p:spPr>
        <p:txBody>
          <a:bodyPr anchor="ctr" anchorCtr="0">
            <a:noAutofit/>
          </a:bodyPr>
          <a:lstStyle>
            <a:lvl1pPr>
              <a:defRPr sz="48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1168401" y="5741670"/>
            <a:ext cx="5609471"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48" name="Grafika 47">
            <a:extLst>
              <a:ext uri="{FF2B5EF4-FFF2-40B4-BE49-F238E27FC236}">
                <a16:creationId xmlns:a16="http://schemas.microsoft.com/office/drawing/2014/main" id="{21A44959-9D40-4A9F-897E-47F53D41B4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8976" y="676869"/>
            <a:ext cx="1917064" cy="789981"/>
          </a:xfrm>
          <a:prstGeom prst="rect">
            <a:avLst/>
          </a:prstGeom>
        </p:spPr>
      </p:pic>
      <p:grpSp>
        <p:nvGrpSpPr>
          <p:cNvPr id="51" name="Group 50">
            <a:extLst>
              <a:ext uri="{FF2B5EF4-FFF2-40B4-BE49-F238E27FC236}">
                <a16:creationId xmlns:a16="http://schemas.microsoft.com/office/drawing/2014/main" id="{B46A9704-3E3A-A64B-8466-4FE4F4F67001}"/>
              </a:ext>
            </a:extLst>
          </p:cNvPr>
          <p:cNvGrpSpPr/>
          <p:nvPr userDrawn="1"/>
        </p:nvGrpSpPr>
        <p:grpSpPr>
          <a:xfrm>
            <a:off x="574692" y="7700178"/>
            <a:ext cx="4266251" cy="275663"/>
            <a:chOff x="574692" y="7700178"/>
            <a:chExt cx="4266251" cy="275663"/>
          </a:xfrm>
        </p:grpSpPr>
        <p:sp>
          <p:nvSpPr>
            <p:cNvPr id="52" name="Footer Placeholder 4">
              <a:extLst>
                <a:ext uri="{FF2B5EF4-FFF2-40B4-BE49-F238E27FC236}">
                  <a16:creationId xmlns:a16="http://schemas.microsoft.com/office/drawing/2014/main" id="{AA845480-8D48-4545-B072-491983FAE7F0}"/>
                </a:ext>
              </a:extLst>
            </p:cNvPr>
            <p:cNvSpPr txBox="1">
              <a:spLocks/>
            </p:cNvSpPr>
            <p:nvPr userDrawn="1"/>
          </p:nvSpPr>
          <p:spPr>
            <a:xfrm>
              <a:off x="1075767" y="7700178"/>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53" name="Footer Placeholder 4">
              <a:extLst>
                <a:ext uri="{FF2B5EF4-FFF2-40B4-BE49-F238E27FC236}">
                  <a16:creationId xmlns:a16="http://schemas.microsoft.com/office/drawing/2014/main" id="{9A9A7006-4D54-4B46-994C-41DC15E67504}"/>
                </a:ext>
              </a:extLst>
            </p:cNvPr>
            <p:cNvSpPr txBox="1">
              <a:spLocks/>
            </p:cNvSpPr>
            <p:nvPr userDrawn="1"/>
          </p:nvSpPr>
          <p:spPr>
            <a:xfrm>
              <a:off x="574692" y="7701521"/>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4" name="Footer Placeholder 4">
              <a:extLst>
                <a:ext uri="{FF2B5EF4-FFF2-40B4-BE49-F238E27FC236}">
                  <a16:creationId xmlns:a16="http://schemas.microsoft.com/office/drawing/2014/main" id="{95618CC7-BDDC-7F47-9C83-14C99197F502}"/>
                </a:ext>
              </a:extLst>
            </p:cNvPr>
            <p:cNvSpPr txBox="1">
              <a:spLocks/>
            </p:cNvSpPr>
            <p:nvPr userDrawn="1"/>
          </p:nvSpPr>
          <p:spPr>
            <a:xfrm>
              <a:off x="762953" y="7722764"/>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396878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Purple Tab Shape Title Slide 3">
    <p:spTree>
      <p:nvGrpSpPr>
        <p:cNvPr id="1" name=""/>
        <p:cNvGrpSpPr/>
        <p:nvPr/>
      </p:nvGrpSpPr>
      <p:grpSpPr>
        <a:xfrm>
          <a:off x="0" y="0"/>
          <a:ext cx="0" cy="0"/>
          <a:chOff x="0" y="0"/>
          <a:chExt cx="0" cy="0"/>
        </a:xfrm>
      </p:grpSpPr>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685800" y="2057400"/>
            <a:ext cx="11201400" cy="3200400"/>
          </a:xfrm>
          <a:prstGeom prst="round1Rect">
            <a:avLst>
              <a:gd name="adj" fmla="val 2834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1168399" y="2057401"/>
            <a:ext cx="9931400" cy="3181087"/>
          </a:xfrm>
        </p:spPr>
        <p:txBody>
          <a:bodyPr anchor="ctr" anchorCtr="0">
            <a:noAutofit/>
          </a:bodyPr>
          <a:lstStyle>
            <a:lvl1pPr>
              <a:defRPr sz="5400">
                <a:solidFill>
                  <a:schemeClr val="bg1"/>
                </a:solidFill>
              </a:defRPr>
            </a:lvl1pPr>
          </a:lstStyle>
          <a:p>
            <a:r>
              <a:rPr lang="en-US"/>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1168399" y="5678701"/>
            <a:ext cx="99313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p>
        </p:txBody>
      </p:sp>
      <p:pic>
        <p:nvPicPr>
          <p:cNvPr id="48" name="Grafika 47">
            <a:extLst>
              <a:ext uri="{FF2B5EF4-FFF2-40B4-BE49-F238E27FC236}">
                <a16:creationId xmlns:a16="http://schemas.microsoft.com/office/drawing/2014/main" id="{1FBF69FD-9986-43EE-8CBF-D44AE84246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8976" y="676869"/>
            <a:ext cx="1917064" cy="789981"/>
          </a:xfrm>
          <a:prstGeom prst="rect">
            <a:avLst/>
          </a:prstGeom>
        </p:spPr>
      </p:pic>
      <p:grpSp>
        <p:nvGrpSpPr>
          <p:cNvPr id="2" name="Group 1">
            <a:extLst>
              <a:ext uri="{FF2B5EF4-FFF2-40B4-BE49-F238E27FC236}">
                <a16:creationId xmlns:a16="http://schemas.microsoft.com/office/drawing/2014/main" id="{CA2FD84A-EF3E-AF45-8DB1-2A52BAB85B43}"/>
              </a:ext>
            </a:extLst>
          </p:cNvPr>
          <p:cNvGrpSpPr/>
          <p:nvPr userDrawn="1"/>
        </p:nvGrpSpPr>
        <p:grpSpPr>
          <a:xfrm>
            <a:off x="574692" y="7700178"/>
            <a:ext cx="4266251" cy="275663"/>
            <a:chOff x="574692" y="7700178"/>
            <a:chExt cx="4266251" cy="275663"/>
          </a:xfrm>
        </p:grpSpPr>
        <p:sp>
          <p:nvSpPr>
            <p:cNvPr id="47" name="Footer Placeholder 4">
              <a:extLst>
                <a:ext uri="{FF2B5EF4-FFF2-40B4-BE49-F238E27FC236}">
                  <a16:creationId xmlns:a16="http://schemas.microsoft.com/office/drawing/2014/main" id="{4012ADEB-70F0-BE46-BA58-9FBE88C6DFD2}"/>
                </a:ext>
              </a:extLst>
            </p:cNvPr>
            <p:cNvSpPr txBox="1">
              <a:spLocks/>
            </p:cNvSpPr>
            <p:nvPr userDrawn="1"/>
          </p:nvSpPr>
          <p:spPr>
            <a:xfrm>
              <a:off x="1075767" y="7700178"/>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49" name="Footer Placeholder 4">
              <a:extLst>
                <a:ext uri="{FF2B5EF4-FFF2-40B4-BE49-F238E27FC236}">
                  <a16:creationId xmlns:a16="http://schemas.microsoft.com/office/drawing/2014/main" id="{AA54FA16-177E-0D4D-8946-0629D1327A7D}"/>
                </a:ext>
              </a:extLst>
            </p:cNvPr>
            <p:cNvSpPr txBox="1">
              <a:spLocks/>
            </p:cNvSpPr>
            <p:nvPr userDrawn="1"/>
          </p:nvSpPr>
          <p:spPr>
            <a:xfrm>
              <a:off x="574692" y="7701521"/>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0" name="Footer Placeholder 4">
              <a:extLst>
                <a:ext uri="{FF2B5EF4-FFF2-40B4-BE49-F238E27FC236}">
                  <a16:creationId xmlns:a16="http://schemas.microsoft.com/office/drawing/2014/main" id="{A6443D81-9175-2046-83F5-3C851F578F3B}"/>
                </a:ext>
              </a:extLst>
            </p:cNvPr>
            <p:cNvSpPr txBox="1">
              <a:spLocks/>
            </p:cNvSpPr>
            <p:nvPr userDrawn="1"/>
          </p:nvSpPr>
          <p:spPr>
            <a:xfrm>
              <a:off x="762953" y="7722764"/>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2951163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w/Callout">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1417635"/>
          </a:xfrm>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Single Corner Rounded 3">
            <a:extLst>
              <a:ext uri="{FF2B5EF4-FFF2-40B4-BE49-F238E27FC236}">
                <a16:creationId xmlns:a16="http://schemas.microsoft.com/office/drawing/2014/main" id="{91994B2C-2165-46A4-99A0-7921C65A1197}"/>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A72A6A47-BB63-437D-9497-6B68158905D8}"/>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a:t>
            </a:r>
            <a:br>
              <a:rPr lang="en-US"/>
            </a:br>
            <a:r>
              <a:rPr lang="en-US"/>
              <a:t>text styles</a:t>
            </a:r>
          </a:p>
        </p:txBody>
      </p:sp>
    </p:spTree>
    <p:extLst>
      <p:ext uri="{BB962C8B-B14F-4D97-AF65-F5344CB8AC3E}">
        <p14:creationId xmlns:p14="http://schemas.microsoft.com/office/powerpoint/2010/main" val="1556754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685800" y="639763"/>
            <a:ext cx="13258800" cy="1417635"/>
          </a:xfrm>
          <a:prstGeom prst="rect">
            <a:avLst/>
          </a:prstGeom>
        </p:spPr>
        <p:txBody>
          <a:bodyPr vert="horz" lIns="0" tIns="0" rIns="0" bIns="0" rtlCol="0" anchor="t" anchorCtr="0">
            <a:normAutofit/>
          </a:bodyPr>
          <a:lstStyle/>
          <a:p>
            <a:r>
              <a:rPr lang="pl-PL"/>
              <a:t>Kliknij, aby edytować styl</a:t>
            </a:r>
            <a:endParaRPr lang="en-US"/>
          </a:p>
        </p:txBody>
      </p:sp>
      <p:sp>
        <p:nvSpPr>
          <p:cNvPr id="3" name="Text Placeholder 2"/>
          <p:cNvSpPr>
            <a:spLocks noGrp="1"/>
          </p:cNvSpPr>
          <p:nvPr userDrawn="1">
            <p:ph type="body" idx="1"/>
          </p:nvPr>
        </p:nvSpPr>
        <p:spPr>
          <a:xfrm>
            <a:off x="685799" y="2057399"/>
            <a:ext cx="13258799" cy="5121275"/>
          </a:xfrm>
          <a:prstGeom prst="rect">
            <a:avLst/>
          </a:prstGeom>
        </p:spPr>
        <p:txBody>
          <a:bodyPr vert="horz" lIns="0" tIns="0" rIns="0" bIns="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November 25, 2022</a:t>
            </a:fld>
            <a:endParaRPr lang="en-US" sz="1100" b="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pic>
        <p:nvPicPr>
          <p:cNvPr id="5" name="Grafika 4">
            <a:extLst>
              <a:ext uri="{FF2B5EF4-FFF2-40B4-BE49-F238E27FC236}">
                <a16:creationId xmlns:a16="http://schemas.microsoft.com/office/drawing/2014/main" id="{D2479C33-2277-4E92-90DB-43557A4995C6}"/>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675618" y="7413169"/>
            <a:ext cx="1107462" cy="456361"/>
          </a:xfrm>
          <a:prstGeom prst="rect">
            <a:avLst/>
          </a:prstGeom>
        </p:spPr>
      </p:pic>
      <p:grpSp>
        <p:nvGrpSpPr>
          <p:cNvPr id="4" name="Group 3">
            <a:extLst>
              <a:ext uri="{FF2B5EF4-FFF2-40B4-BE49-F238E27FC236}">
                <a16:creationId xmlns:a16="http://schemas.microsoft.com/office/drawing/2014/main" id="{002DC157-A1AB-E64D-BF9A-F198ADA0E076}"/>
              </a:ext>
            </a:extLst>
          </p:cNvPr>
          <p:cNvGrpSpPr/>
          <p:nvPr userDrawn="1"/>
        </p:nvGrpSpPr>
        <p:grpSpPr>
          <a:xfrm>
            <a:off x="5180309" y="7580771"/>
            <a:ext cx="4266251" cy="275663"/>
            <a:chOff x="5180309" y="7580771"/>
            <a:chExt cx="4266251" cy="275663"/>
          </a:xfrm>
        </p:grpSpPr>
        <p:sp>
          <p:nvSpPr>
            <p:cNvPr id="46" name="Footer Placeholder 4">
              <a:extLst>
                <a:ext uri="{FF2B5EF4-FFF2-40B4-BE49-F238E27FC236}">
                  <a16:creationId xmlns:a16="http://schemas.microsoft.com/office/drawing/2014/main" id="{5EB65F63-7EBC-AE40-B6C0-3210FC1523DA}"/>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err="1"/>
                <a:t>Luxoft</a:t>
              </a:r>
              <a:r>
                <a:rPr lang="en-GB" sz="1100"/>
                <a:t>, A DXC Technology Company. All rights reserved. </a:t>
              </a:r>
              <a:endParaRPr lang="en-US" sz="1100"/>
            </a:p>
          </p:txBody>
        </p:sp>
        <p:sp>
          <p:nvSpPr>
            <p:cNvPr id="48" name="Footer Placeholder 4">
              <a:extLst>
                <a:ext uri="{FF2B5EF4-FFF2-40B4-BE49-F238E27FC236}">
                  <a16:creationId xmlns:a16="http://schemas.microsoft.com/office/drawing/2014/main" id="{9B786FDD-D378-EA49-82A9-4EBB1EA52462}"/>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a:t>©</a:t>
              </a:r>
              <a:endParaRPr lang="en-US" sz="1100"/>
            </a:p>
          </p:txBody>
        </p:sp>
        <p:sp>
          <p:nvSpPr>
            <p:cNvPr id="52" name="Footer Placeholder 4">
              <a:extLst>
                <a:ext uri="{FF2B5EF4-FFF2-40B4-BE49-F238E27FC236}">
                  <a16:creationId xmlns:a16="http://schemas.microsoft.com/office/drawing/2014/main" id="{EA9110D2-21DC-5D4C-A265-86BDA0A9015A}"/>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2022</a:t>
              </a:fld>
              <a:endParaRPr lang="en-US" sz="1100"/>
            </a:p>
          </p:txBody>
        </p:sp>
      </p:gr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833" r:id="rId1"/>
    <p:sldLayoutId id="2147483838" r:id="rId2"/>
    <p:sldLayoutId id="2147483834" r:id="rId3"/>
    <p:sldLayoutId id="2147483659" r:id="rId4"/>
    <p:sldLayoutId id="2147483667" r:id="rId5"/>
    <p:sldLayoutId id="2147483650" r:id="rId6"/>
    <p:sldLayoutId id="2147483752" r:id="rId7"/>
    <p:sldLayoutId id="2147483666" r:id="rId8"/>
    <p:sldLayoutId id="2147483652" r:id="rId9"/>
    <p:sldLayoutId id="2147483660" r:id="rId10"/>
    <p:sldLayoutId id="2147483662" r:id="rId11"/>
    <p:sldLayoutId id="2147483663" r:id="rId12"/>
    <p:sldLayoutId id="2147483835" r:id="rId13"/>
    <p:sldLayoutId id="2147483836" r:id="rId14"/>
    <p:sldLayoutId id="2147483837" r:id="rId15"/>
    <p:sldLayoutId id="2147483655" r:id="rId16"/>
    <p:sldLayoutId id="2147483692"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p:txStyles>
    <p:titleStyle>
      <a:lvl1pPr algn="l" defTabSz="146304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hyperlink" Target="https://docs.pytest.org/en/6.2.x/reference.html#pytest-mark-parametrize-re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en.wikipedia.org/wiki/Simulation" TargetMode="External"/><Relationship Id="rId7" Type="http://schemas.openxmlformats.org/officeDocument/2006/relationships/image" Target="../media/image36.png"/><Relationship Id="rId2" Type="http://schemas.openxmlformats.org/officeDocument/2006/relationships/hyperlink" Target="https://en.wikipedia.org/wiki/Hardware-in-the-loop_simulation" TargetMode="External"/><Relationship Id="rId1" Type="http://schemas.openxmlformats.org/officeDocument/2006/relationships/slideLayout" Target="../slideLayouts/slideLayout7.xml"/><Relationship Id="rId6" Type="http://schemas.openxmlformats.org/officeDocument/2006/relationships/hyperlink" Target="https://en.wikipedia.org/wiki/Plant_(control_theory)" TargetMode="External"/><Relationship Id="rId11" Type="http://schemas.openxmlformats.org/officeDocument/2006/relationships/image" Target="../media/image40.png"/><Relationship Id="rId5" Type="http://schemas.openxmlformats.org/officeDocument/2006/relationships/hyperlink" Target="https://en.wikipedia.org/wiki/Platform_(computing)" TargetMode="External"/><Relationship Id="rId10" Type="http://schemas.openxmlformats.org/officeDocument/2006/relationships/image" Target="../media/image39.png"/><Relationship Id="rId4" Type="http://schemas.openxmlformats.org/officeDocument/2006/relationships/hyperlink" Target="https://en.wikipedia.org/wiki/Embedded_systems" TargetMode="Externa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mailto:marco.cuellarcastro@dxc.com" TargetMode="Externa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software-testing-basics/" TargetMode="Externa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err="1"/>
              <a:t>PyTest</a:t>
            </a:r>
            <a:r>
              <a:rPr lang="en-US"/>
              <a:t> Architecture</a:t>
            </a:r>
            <a:br>
              <a:rPr lang="en-US"/>
            </a:br>
            <a:br>
              <a:rPr lang="en-US"/>
            </a:br>
            <a:br>
              <a:rPr lang="en-US"/>
            </a:br>
            <a:br>
              <a:rPr lang="en-US"/>
            </a:br>
            <a:br>
              <a:rPr lang="en-US" sz="4000"/>
            </a:br>
            <a:br>
              <a:rPr lang="en-US"/>
            </a:br>
            <a:endParaRPr lang="en-US">
              <a:solidFill>
                <a:schemeClr val="tx1"/>
              </a:solidFill>
            </a:endParaRPr>
          </a:p>
        </p:txBody>
      </p:sp>
      <p:pic>
        <p:nvPicPr>
          <p:cNvPr id="6" name="Content Placeholder 5" descr="Why Pytest? - Ebury LAB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1133" y="3924674"/>
            <a:ext cx="7202325" cy="3339541"/>
          </a:xfrm>
          <a:prstGeom prst="rect">
            <a:avLst/>
          </a:prstGeom>
          <a:noFill/>
          <a:ln>
            <a:noFill/>
          </a:ln>
        </p:spPr>
      </p:pic>
      <p:pic>
        <p:nvPicPr>
          <p:cNvPr id="8" name="Picture 7" descr="Diagram&#10;&#10;Description automatically generated"/>
          <p:cNvPicPr/>
          <p:nvPr/>
        </p:nvPicPr>
        <p:blipFill>
          <a:blip r:embed="rId3"/>
          <a:stretch>
            <a:fillRect/>
          </a:stretch>
        </p:blipFill>
        <p:spPr>
          <a:xfrm>
            <a:off x="9029201" y="4065569"/>
            <a:ext cx="4794217" cy="3534134"/>
          </a:xfrm>
          <a:prstGeom prst="rect">
            <a:avLst/>
          </a:prstGeom>
        </p:spPr>
      </p:pic>
      <p:sp>
        <p:nvSpPr>
          <p:cNvPr id="13" name="Content Placeholder 6">
            <a:extLst>
              <a:ext uri="{FF2B5EF4-FFF2-40B4-BE49-F238E27FC236}">
                <a16:creationId xmlns:a16="http://schemas.microsoft.com/office/drawing/2014/main" id="{22240501-FCF3-8FFB-D71C-350D07B98BC1}"/>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sp>
        <p:nvSpPr>
          <p:cNvPr id="3" name="TextBox 2">
            <a:extLst>
              <a:ext uri="{FF2B5EF4-FFF2-40B4-BE49-F238E27FC236}">
                <a16:creationId xmlns:a16="http://schemas.microsoft.com/office/drawing/2014/main" id="{E406D6D0-2E4C-7A2F-D312-8949AE4A7711}"/>
              </a:ext>
            </a:extLst>
          </p:cNvPr>
          <p:cNvSpPr txBox="1"/>
          <p:nvPr/>
        </p:nvSpPr>
        <p:spPr>
          <a:xfrm>
            <a:off x="845166" y="1351743"/>
            <a:ext cx="12897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sz="2000" b="1">
                <a:cs typeface="Arial"/>
              </a:rPr>
              <a:t>Fixture</a:t>
            </a:r>
            <a:r>
              <a:rPr lang="en-US" sz="2000">
                <a:cs typeface="Arial"/>
              </a:rPr>
              <a:t>: </a:t>
            </a:r>
            <a:r>
              <a:rPr lang="en-US" sz="2000">
                <a:ea typeface="+mn-lt"/>
                <a:cs typeface="+mn-lt"/>
              </a:rPr>
              <a:t>Fixtures are functions, which will run before each test function to which it is applied. Fixtures are used to feed some data to the tests such as database connections, URLs to test and some sort of input data</a:t>
            </a:r>
            <a:endParaRPr lang="en-US" sz="2000">
              <a:cs typeface="Arial"/>
            </a:endParaRPr>
          </a:p>
        </p:txBody>
      </p:sp>
      <p:sp>
        <p:nvSpPr>
          <p:cNvPr id="5" name="TextBox 4">
            <a:extLst>
              <a:ext uri="{FF2B5EF4-FFF2-40B4-BE49-F238E27FC236}">
                <a16:creationId xmlns:a16="http://schemas.microsoft.com/office/drawing/2014/main" id="{F446A95D-3D97-27DE-47FA-6DEE12561AA9}"/>
              </a:ext>
            </a:extLst>
          </p:cNvPr>
          <p:cNvSpPr txBox="1"/>
          <p:nvPr/>
        </p:nvSpPr>
        <p:spPr>
          <a:xfrm>
            <a:off x="845165" y="2063249"/>
            <a:ext cx="12897460" cy="13029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sz="2000" b="1">
                <a:cs typeface="Arial"/>
              </a:rPr>
              <a:t>Parametrize</a:t>
            </a:r>
            <a:r>
              <a:rPr lang="en-US" sz="2000">
                <a:cs typeface="Arial"/>
              </a:rPr>
              <a:t>: </a:t>
            </a:r>
            <a:r>
              <a:rPr lang="en-US" sz="2000">
                <a:ea typeface="+mn-lt"/>
                <a:cs typeface="+mn-lt"/>
              </a:rPr>
              <a:t>Parameterizing of a test is done to run the test against multiple sets of inputs.</a:t>
            </a:r>
          </a:p>
          <a:p>
            <a:pPr>
              <a:lnSpc>
                <a:spcPct val="90000"/>
              </a:lnSpc>
              <a:spcAft>
                <a:spcPts val="400"/>
              </a:spcAft>
            </a:pPr>
            <a:r>
              <a:rPr lang="en-US" sz="2000">
                <a:ea typeface="+mn-lt"/>
                <a:cs typeface="+mn-lt"/>
              </a:rPr>
              <a:t>The </a:t>
            </a:r>
            <a:r>
              <a:rPr lang="en-US" sz="2000" err="1">
                <a:ea typeface="+mn-lt"/>
                <a:cs typeface="+mn-lt"/>
              </a:rPr>
              <a:t>builtin</a:t>
            </a:r>
            <a:r>
              <a:rPr lang="en-US" sz="2000">
                <a:ea typeface="+mn-lt"/>
                <a:cs typeface="+mn-lt"/>
              </a:rPr>
              <a:t> </a:t>
            </a:r>
            <a:r>
              <a:rPr lang="en-US" sz="2000">
                <a:ea typeface="+mn-lt"/>
                <a:cs typeface="+mn-lt"/>
                <a:hlinkClick r:id="rId4"/>
              </a:rPr>
              <a:t>pytest.mark.parametrize</a:t>
            </a:r>
            <a:r>
              <a:rPr lang="en-US" sz="2000">
                <a:ea typeface="+mn-lt"/>
                <a:cs typeface="+mn-lt"/>
              </a:rPr>
              <a:t> decorator enables parametrization of arguments for a test function. </a:t>
            </a:r>
          </a:p>
          <a:p>
            <a:pPr>
              <a:lnSpc>
                <a:spcPct val="90000"/>
              </a:lnSpc>
              <a:spcAft>
                <a:spcPts val="400"/>
              </a:spcAft>
            </a:pPr>
            <a:r>
              <a:rPr lang="en-US" sz="2000">
                <a:ea typeface="+mn-lt"/>
                <a:cs typeface="+mn-lt"/>
              </a:rPr>
              <a:t>You can pass arguments to fixtures with the params keyword argument in the fixture decorator, and you can also pass arguments to tests with the @pytest.mark.parametrize decorator for individual tests.</a:t>
            </a:r>
            <a:endParaRPr lang="en-US"/>
          </a:p>
        </p:txBody>
      </p:sp>
      <p:sp>
        <p:nvSpPr>
          <p:cNvPr id="10" name="TextBox 9">
            <a:extLst>
              <a:ext uri="{FF2B5EF4-FFF2-40B4-BE49-F238E27FC236}">
                <a16:creationId xmlns:a16="http://schemas.microsoft.com/office/drawing/2014/main" id="{DA845281-EA17-0B4E-D4FC-1589450E4B11}"/>
              </a:ext>
            </a:extLst>
          </p:cNvPr>
          <p:cNvSpPr txBox="1"/>
          <p:nvPr/>
        </p:nvSpPr>
        <p:spPr>
          <a:xfrm>
            <a:off x="845486" y="3327315"/>
            <a:ext cx="128974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Marking</a:t>
            </a:r>
            <a:r>
              <a:rPr lang="en-US" sz="2000">
                <a:cs typeface="Arial"/>
              </a:rPr>
              <a:t>: </a:t>
            </a:r>
            <a:r>
              <a:rPr lang="en-US" sz="2000">
                <a:latin typeface="Arial"/>
                <a:ea typeface="+mn-lt"/>
                <a:cs typeface="+mn-lt"/>
              </a:rPr>
              <a:t>Mark</a:t>
            </a:r>
            <a:r>
              <a:rPr lang="en-US" sz="2000">
                <a:ea typeface="+mn-lt"/>
                <a:cs typeface="+mn-lt"/>
              </a:rPr>
              <a:t> helper you can easily set metadata on your test functions. </a:t>
            </a:r>
            <a:endParaRPr lang="en-US" sz="2000">
              <a:cs typeface="Arial"/>
            </a:endParaRPr>
          </a:p>
        </p:txBody>
      </p:sp>
    </p:spTree>
    <p:extLst>
      <p:ext uri="{BB962C8B-B14F-4D97-AF65-F5344CB8AC3E}">
        <p14:creationId xmlns:p14="http://schemas.microsoft.com/office/powerpoint/2010/main" val="255145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818921"/>
          </a:xfrm>
        </p:spPr>
        <p:txBody>
          <a:bodyPr>
            <a:normAutofit fontScale="90000"/>
          </a:bodyPr>
          <a:lstStyle/>
          <a:p>
            <a:r>
              <a:rPr lang="en-US" err="1"/>
              <a:t>PyTest</a:t>
            </a:r>
            <a:r>
              <a:rPr lang="en-US"/>
              <a:t> Model-Base Testing </a:t>
            </a:r>
            <a:br>
              <a:rPr lang="en-US"/>
            </a:br>
            <a:br>
              <a:rPr lang="en-US"/>
            </a:br>
            <a:br>
              <a:rPr lang="en-US"/>
            </a:br>
            <a:br>
              <a:rPr lang="en-US"/>
            </a:br>
            <a:br>
              <a:rPr lang="en-US" sz="4000"/>
            </a:br>
            <a:br>
              <a:rPr lang="en-US"/>
            </a:br>
            <a:endParaRPr lang="en-US">
              <a:solidFill>
                <a:schemeClr val="tx1"/>
              </a:solidFill>
            </a:endParaRPr>
          </a:p>
        </p:txBody>
      </p:sp>
      <p:sp>
        <p:nvSpPr>
          <p:cNvPr id="5" name="TextBox 4"/>
          <p:cNvSpPr txBox="1"/>
          <p:nvPr/>
        </p:nvSpPr>
        <p:spPr>
          <a:xfrm>
            <a:off x="685800" y="6721474"/>
            <a:ext cx="11201400" cy="457200"/>
          </a:xfrm>
          <a:prstGeom prst="rect">
            <a:avLst/>
          </a:prstGeom>
          <a:noFill/>
        </p:spPr>
        <p:txBody>
          <a:bodyPr wrap="square" lIns="0" tIns="0" rIns="0" bIns="0" rtlCol="0" anchor="b" anchorCtr="0">
            <a:noAutofit/>
          </a:bodyPr>
          <a:lstStyle/>
          <a:p>
            <a:r>
              <a:rPr lang="en-US" sz="900">
                <a:ea typeface="+mn-lt"/>
                <a:cs typeface="+mn-lt"/>
              </a:rPr>
              <a:t>https://damorimrg.github.io/practical_testing_book/testgeneration/modelbased.html</a:t>
            </a:r>
            <a:endParaRPr lang="en-US"/>
          </a:p>
        </p:txBody>
      </p:sp>
      <p:pic>
        <p:nvPicPr>
          <p:cNvPr id="8" name="Picture 8" descr="Diagram&#10;&#10;Description automatically generated">
            <a:extLst>
              <a:ext uri="{FF2B5EF4-FFF2-40B4-BE49-F238E27FC236}">
                <a16:creationId xmlns:a16="http://schemas.microsoft.com/office/drawing/2014/main" id="{13411304-A36C-D942-D2AA-FFB6DA3A0EDF}"/>
              </a:ext>
            </a:extLst>
          </p:cNvPr>
          <p:cNvPicPr>
            <a:picLocks noChangeAspect="1"/>
          </p:cNvPicPr>
          <p:nvPr/>
        </p:nvPicPr>
        <p:blipFill>
          <a:blip r:embed="rId2"/>
          <a:stretch>
            <a:fillRect/>
          </a:stretch>
        </p:blipFill>
        <p:spPr>
          <a:xfrm>
            <a:off x="2373086" y="1302587"/>
            <a:ext cx="8479970" cy="5428484"/>
          </a:xfrm>
          <a:prstGeom prst="rect">
            <a:avLst/>
          </a:prstGeom>
        </p:spPr>
      </p:pic>
      <p:sp>
        <p:nvSpPr>
          <p:cNvPr id="11" name="Content Placeholder 6">
            <a:extLst>
              <a:ext uri="{FF2B5EF4-FFF2-40B4-BE49-F238E27FC236}">
                <a16:creationId xmlns:a16="http://schemas.microsoft.com/office/drawing/2014/main" id="{F17EBE8B-008E-1DD7-6BB9-BC0DEF2E2176}"/>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sp>
        <p:nvSpPr>
          <p:cNvPr id="3" name="TextBox 2">
            <a:extLst>
              <a:ext uri="{FF2B5EF4-FFF2-40B4-BE49-F238E27FC236}">
                <a16:creationId xmlns:a16="http://schemas.microsoft.com/office/drawing/2014/main" id="{A9B78EE7-D03B-25D7-4AFC-DB9CAFF71A92}"/>
              </a:ext>
            </a:extLst>
          </p:cNvPr>
          <p:cNvSpPr txBox="1"/>
          <p:nvPr/>
        </p:nvSpPr>
        <p:spPr>
          <a:xfrm>
            <a:off x="11947359" y="1299411"/>
            <a:ext cx="1973179"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a:t>shorturl.at/cquv6</a:t>
            </a:r>
          </a:p>
        </p:txBody>
      </p:sp>
    </p:spTree>
    <p:extLst>
      <p:ext uri="{BB962C8B-B14F-4D97-AF65-F5344CB8AC3E}">
        <p14:creationId xmlns:p14="http://schemas.microsoft.com/office/powerpoint/2010/main" val="2804659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Test Case Structure</a:t>
            </a:r>
          </a:p>
        </p:txBody>
      </p:sp>
      <p:sp>
        <p:nvSpPr>
          <p:cNvPr id="5" name="TextBox 4"/>
          <p:cNvSpPr txBox="1"/>
          <p:nvPr/>
        </p:nvSpPr>
        <p:spPr>
          <a:xfrm>
            <a:off x="685800" y="6721474"/>
            <a:ext cx="11201400" cy="457200"/>
          </a:xfrm>
          <a:prstGeom prst="rect">
            <a:avLst/>
          </a:prstGeom>
          <a:noFill/>
        </p:spPr>
        <p:txBody>
          <a:bodyPr wrap="square" lIns="0" tIns="0" rIns="0" bIns="0" rtlCol="0" anchor="b" anchorCtr="0">
            <a:noAutofit/>
          </a:bodyPr>
          <a:lstStyle/>
          <a:p>
            <a:r>
              <a:rPr lang="en-US" sz="900"/>
              <a:t>Footnotes/references, if needed, appear here in Arial 9pt. </a:t>
            </a:r>
            <a:br>
              <a:rPr lang="en-US" sz="900"/>
            </a:br>
            <a:r>
              <a:rPr lang="en-US" sz="900"/>
              <a:t>Text grows up as lines are added. Copy and paste this box onto other slides where footnotes are needed.</a:t>
            </a:r>
          </a:p>
        </p:txBody>
      </p:sp>
      <p:pic>
        <p:nvPicPr>
          <p:cNvPr id="8" name="Picture 8" descr="Diagram&#10;&#10;Description automatically generated">
            <a:extLst>
              <a:ext uri="{FF2B5EF4-FFF2-40B4-BE49-F238E27FC236}">
                <a16:creationId xmlns:a16="http://schemas.microsoft.com/office/drawing/2014/main" id="{7C1A6C59-6243-BE93-F0A7-61F8DA037664}"/>
              </a:ext>
            </a:extLst>
          </p:cNvPr>
          <p:cNvPicPr>
            <a:picLocks noChangeAspect="1"/>
          </p:cNvPicPr>
          <p:nvPr/>
        </p:nvPicPr>
        <p:blipFill>
          <a:blip r:embed="rId2"/>
          <a:stretch>
            <a:fillRect/>
          </a:stretch>
        </p:blipFill>
        <p:spPr>
          <a:xfrm>
            <a:off x="595224" y="1197354"/>
            <a:ext cx="7056406" cy="5179284"/>
          </a:xfrm>
          <a:prstGeom prst="rect">
            <a:avLst/>
          </a:prstGeom>
        </p:spPr>
      </p:pic>
      <p:pic>
        <p:nvPicPr>
          <p:cNvPr id="9" name="Picture 9" descr="A picture containing timeline&#10;&#10;Description automatically generated">
            <a:extLst>
              <a:ext uri="{FF2B5EF4-FFF2-40B4-BE49-F238E27FC236}">
                <a16:creationId xmlns:a16="http://schemas.microsoft.com/office/drawing/2014/main" id="{1C3EFB1F-6141-160F-BF02-7B89E3402F1A}"/>
              </a:ext>
            </a:extLst>
          </p:cNvPr>
          <p:cNvPicPr>
            <a:picLocks noChangeAspect="1"/>
          </p:cNvPicPr>
          <p:nvPr/>
        </p:nvPicPr>
        <p:blipFill>
          <a:blip r:embed="rId3"/>
          <a:stretch>
            <a:fillRect/>
          </a:stretch>
        </p:blipFill>
        <p:spPr>
          <a:xfrm>
            <a:off x="7806906" y="1587145"/>
            <a:ext cx="4761781" cy="4416954"/>
          </a:xfrm>
          <a:prstGeom prst="rect">
            <a:avLst/>
          </a:prstGeom>
        </p:spPr>
      </p:pic>
      <p:sp>
        <p:nvSpPr>
          <p:cNvPr id="12" name="Content Placeholder 6">
            <a:extLst>
              <a:ext uri="{FF2B5EF4-FFF2-40B4-BE49-F238E27FC236}">
                <a16:creationId xmlns:a16="http://schemas.microsoft.com/office/drawing/2014/main" id="{C0C6B03B-0B76-BFAD-40E7-230D850FBFA0}"/>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sp>
        <p:nvSpPr>
          <p:cNvPr id="4" name="TextBox 3">
            <a:extLst>
              <a:ext uri="{FF2B5EF4-FFF2-40B4-BE49-F238E27FC236}">
                <a16:creationId xmlns:a16="http://schemas.microsoft.com/office/drawing/2014/main" id="{F269BE41-6294-E1CF-0484-64A1081A1D23}"/>
              </a:ext>
            </a:extLst>
          </p:cNvPr>
          <p:cNvSpPr txBox="1"/>
          <p:nvPr/>
        </p:nvSpPr>
        <p:spPr>
          <a:xfrm>
            <a:off x="12079706" y="1347537"/>
            <a:ext cx="1973179"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a:t>shorturl.at/cquv6</a:t>
            </a:r>
          </a:p>
        </p:txBody>
      </p:sp>
    </p:spTree>
    <p:extLst>
      <p:ext uri="{BB962C8B-B14F-4D97-AF65-F5344CB8AC3E}">
        <p14:creationId xmlns:p14="http://schemas.microsoft.com/office/powerpoint/2010/main" val="3039677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Structural Design Patter</a:t>
            </a:r>
            <a:br>
              <a:rPr lang="en-US"/>
            </a:br>
            <a:br>
              <a:rPr lang="en-US"/>
            </a:br>
            <a:br>
              <a:rPr lang="en-US"/>
            </a:br>
            <a:br>
              <a:rPr lang="en-US"/>
            </a:br>
            <a:br>
              <a:rPr lang="en-US"/>
            </a:br>
            <a:br>
              <a:rPr lang="en-US" sz="4000"/>
            </a:br>
            <a:br>
              <a:rPr lang="en-US"/>
            </a:br>
            <a:endParaRPr lang="en-US">
              <a:solidFill>
                <a:schemeClr val="tx1"/>
              </a:solidFill>
            </a:endParaRPr>
          </a:p>
        </p:txBody>
      </p:sp>
      <p:sp>
        <p:nvSpPr>
          <p:cNvPr id="3" name="Content Placeholder 2"/>
          <p:cNvSpPr>
            <a:spLocks noGrp="1"/>
          </p:cNvSpPr>
          <p:nvPr>
            <p:ph idx="1"/>
          </p:nvPr>
        </p:nvSpPr>
        <p:spPr>
          <a:xfrm>
            <a:off x="685798" y="2057397"/>
            <a:ext cx="13258799" cy="5121275"/>
          </a:xfrm>
        </p:spPr>
        <p:txBody>
          <a:bodyPr/>
          <a:lstStyle/>
          <a:p>
            <a:r>
              <a:rPr lang="es-MX" err="1"/>
              <a:t>Facade</a:t>
            </a:r>
            <a:r>
              <a:rPr lang="es-MX"/>
              <a:t>					Factory</a:t>
            </a:r>
            <a:endParaRPr lang="en-US"/>
          </a:p>
        </p:txBody>
      </p:sp>
      <p:sp>
        <p:nvSpPr>
          <p:cNvPr id="11" name="Content Placeholder 6">
            <a:extLst>
              <a:ext uri="{FF2B5EF4-FFF2-40B4-BE49-F238E27FC236}">
                <a16:creationId xmlns:a16="http://schemas.microsoft.com/office/drawing/2014/main" id="{66A525ED-3F67-3D2F-0A1E-AAB6CF0C679B}"/>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pic>
        <p:nvPicPr>
          <p:cNvPr id="4" name="Picture 7" descr="Diagram&#10;&#10;Description automatically generated">
            <a:extLst>
              <a:ext uri="{FF2B5EF4-FFF2-40B4-BE49-F238E27FC236}">
                <a16:creationId xmlns:a16="http://schemas.microsoft.com/office/drawing/2014/main" id="{1C097B28-A485-DB19-3779-3C0FAA7AB555}"/>
              </a:ext>
            </a:extLst>
          </p:cNvPr>
          <p:cNvPicPr>
            <a:picLocks noChangeAspect="1"/>
          </p:cNvPicPr>
          <p:nvPr/>
        </p:nvPicPr>
        <p:blipFill>
          <a:blip r:embed="rId2"/>
          <a:stretch>
            <a:fillRect/>
          </a:stretch>
        </p:blipFill>
        <p:spPr>
          <a:xfrm>
            <a:off x="350959" y="2934474"/>
            <a:ext cx="6783085" cy="3457569"/>
          </a:xfrm>
          <a:prstGeom prst="rect">
            <a:avLst/>
          </a:prstGeom>
        </p:spPr>
      </p:pic>
      <p:pic>
        <p:nvPicPr>
          <p:cNvPr id="8" name="Picture 11" descr="Diagram&#10;&#10;Description automatically generated">
            <a:extLst>
              <a:ext uri="{FF2B5EF4-FFF2-40B4-BE49-F238E27FC236}">
                <a16:creationId xmlns:a16="http://schemas.microsoft.com/office/drawing/2014/main" id="{A80D8798-5F3C-C851-614C-A6BFFB7F3E9D}"/>
              </a:ext>
            </a:extLst>
          </p:cNvPr>
          <p:cNvPicPr>
            <a:picLocks noChangeAspect="1"/>
          </p:cNvPicPr>
          <p:nvPr/>
        </p:nvPicPr>
        <p:blipFill>
          <a:blip r:embed="rId3"/>
          <a:stretch>
            <a:fillRect/>
          </a:stretch>
        </p:blipFill>
        <p:spPr>
          <a:xfrm>
            <a:off x="7306574" y="2975840"/>
            <a:ext cx="6297283" cy="3520124"/>
          </a:xfrm>
          <a:prstGeom prst="rect">
            <a:avLst/>
          </a:prstGeom>
        </p:spPr>
      </p:pic>
    </p:spTree>
    <p:extLst>
      <p:ext uri="{BB962C8B-B14F-4D97-AF65-F5344CB8AC3E}">
        <p14:creationId xmlns:p14="http://schemas.microsoft.com/office/powerpoint/2010/main" val="3977858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Structural Design Patter</a:t>
            </a:r>
            <a:br>
              <a:rPr lang="en-US"/>
            </a:br>
            <a:br>
              <a:rPr lang="en-US"/>
            </a:br>
            <a:br>
              <a:rPr lang="en-US"/>
            </a:br>
            <a:br>
              <a:rPr lang="en-US"/>
            </a:br>
            <a:br>
              <a:rPr lang="en-US"/>
            </a:br>
            <a:br>
              <a:rPr lang="en-US" sz="4000"/>
            </a:br>
            <a:br>
              <a:rPr lang="en-US"/>
            </a:br>
            <a:endParaRPr lang="en-US">
              <a:solidFill>
                <a:schemeClr val="tx1"/>
              </a:solidFill>
            </a:endParaRPr>
          </a:p>
        </p:txBody>
      </p:sp>
      <p:sp>
        <p:nvSpPr>
          <p:cNvPr id="3" name="Content Placeholder 2"/>
          <p:cNvSpPr>
            <a:spLocks noGrp="1"/>
          </p:cNvSpPr>
          <p:nvPr>
            <p:ph idx="1"/>
          </p:nvPr>
        </p:nvSpPr>
        <p:spPr>
          <a:xfrm>
            <a:off x="685798" y="2057397"/>
            <a:ext cx="13258799" cy="5121275"/>
          </a:xfrm>
        </p:spPr>
        <p:txBody>
          <a:bodyPr vert="horz" lIns="0" tIns="0" rIns="0" bIns="0" rtlCol="0" anchor="t">
            <a:normAutofit/>
          </a:bodyPr>
          <a:lstStyle/>
          <a:p>
            <a:r>
              <a:rPr lang="es-MX"/>
              <a:t>Mediator					</a:t>
            </a:r>
            <a:r>
              <a:rPr lang="es-MX" err="1"/>
              <a:t>Singleton</a:t>
            </a:r>
            <a:r>
              <a:rPr lang="es-MX"/>
              <a:t> and </a:t>
            </a:r>
            <a:r>
              <a:rPr lang="es-MX" err="1"/>
              <a:t>or</a:t>
            </a:r>
            <a:r>
              <a:rPr lang="es-MX"/>
              <a:t> </a:t>
            </a:r>
            <a:r>
              <a:rPr lang="es-MX" err="1"/>
              <a:t>Layered</a:t>
            </a:r>
            <a:endParaRPr lang="en-US"/>
          </a:p>
        </p:txBody>
      </p:sp>
      <p:sp>
        <p:nvSpPr>
          <p:cNvPr id="10" name="Content Placeholder 6">
            <a:extLst>
              <a:ext uri="{FF2B5EF4-FFF2-40B4-BE49-F238E27FC236}">
                <a16:creationId xmlns:a16="http://schemas.microsoft.com/office/drawing/2014/main" id="{36FB6DFA-1D19-D7BB-4EEE-F26E35EC9598}"/>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pic>
        <p:nvPicPr>
          <p:cNvPr id="4" name="Picture 8">
            <a:extLst>
              <a:ext uri="{FF2B5EF4-FFF2-40B4-BE49-F238E27FC236}">
                <a16:creationId xmlns:a16="http://schemas.microsoft.com/office/drawing/2014/main" id="{7743547E-6DE8-9F6D-7659-102510EAE4B8}"/>
              </a:ext>
            </a:extLst>
          </p:cNvPr>
          <p:cNvPicPr>
            <a:picLocks noChangeAspect="1"/>
          </p:cNvPicPr>
          <p:nvPr/>
        </p:nvPicPr>
        <p:blipFill>
          <a:blip r:embed="rId2"/>
          <a:stretch>
            <a:fillRect/>
          </a:stretch>
        </p:blipFill>
        <p:spPr>
          <a:xfrm>
            <a:off x="6564701" y="2465229"/>
            <a:ext cx="6866627" cy="4541345"/>
          </a:xfrm>
          <a:prstGeom prst="rect">
            <a:avLst/>
          </a:prstGeom>
        </p:spPr>
      </p:pic>
      <p:pic>
        <p:nvPicPr>
          <p:cNvPr id="9" name="Picture 10" descr="Diagram&#10;&#10;Description automatically generated">
            <a:extLst>
              <a:ext uri="{FF2B5EF4-FFF2-40B4-BE49-F238E27FC236}">
                <a16:creationId xmlns:a16="http://schemas.microsoft.com/office/drawing/2014/main" id="{EBF2B66A-3EF3-DDDE-F5B0-00C5880DD9B7}"/>
              </a:ext>
            </a:extLst>
          </p:cNvPr>
          <p:cNvPicPr>
            <a:picLocks noChangeAspect="1"/>
          </p:cNvPicPr>
          <p:nvPr/>
        </p:nvPicPr>
        <p:blipFill>
          <a:blip r:embed="rId3"/>
          <a:stretch>
            <a:fillRect/>
          </a:stretch>
        </p:blipFill>
        <p:spPr>
          <a:xfrm>
            <a:off x="543465" y="2865052"/>
            <a:ext cx="6072995" cy="4086756"/>
          </a:xfrm>
          <a:prstGeom prst="rect">
            <a:avLst/>
          </a:prstGeom>
        </p:spPr>
      </p:pic>
    </p:spTree>
    <p:extLst>
      <p:ext uri="{BB962C8B-B14F-4D97-AF65-F5344CB8AC3E}">
        <p14:creationId xmlns:p14="http://schemas.microsoft.com/office/powerpoint/2010/main" val="2186781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Regression Testing and Retesting</a:t>
            </a:r>
            <a:br>
              <a:rPr lang="en-US"/>
            </a:br>
            <a:br>
              <a:rPr lang="en-US"/>
            </a:br>
            <a:br>
              <a:rPr lang="en-US"/>
            </a:br>
            <a:br>
              <a:rPr lang="en-US"/>
            </a:br>
            <a:br>
              <a:rPr lang="en-US"/>
            </a:br>
            <a:br>
              <a:rPr lang="en-US" sz="4000"/>
            </a:br>
            <a:br>
              <a:rPr lang="en-US"/>
            </a:br>
            <a:endParaRPr lang="en-US">
              <a:solidFill>
                <a:schemeClr val="tx1"/>
              </a:solidFill>
              <a:cs typeface="Arial"/>
            </a:endParaRPr>
          </a:p>
        </p:txBody>
      </p:sp>
      <p:sp>
        <p:nvSpPr>
          <p:cNvPr id="3" name="Content Placeholder 2"/>
          <p:cNvSpPr>
            <a:spLocks noGrp="1"/>
          </p:cNvSpPr>
          <p:nvPr>
            <p:ph idx="1"/>
          </p:nvPr>
        </p:nvSpPr>
        <p:spPr>
          <a:xfrm>
            <a:off x="685798" y="2057397"/>
            <a:ext cx="13258799" cy="5121275"/>
          </a:xfrm>
        </p:spPr>
        <p:txBody>
          <a:bodyPr vert="horz" lIns="0" tIns="0" rIns="0" bIns="0" rtlCol="0" anchor="t">
            <a:normAutofit/>
          </a:bodyPr>
          <a:lstStyle/>
          <a:p>
            <a:r>
              <a:rPr lang="es-MX" err="1">
                <a:ea typeface="+mn-lt"/>
                <a:cs typeface="+mn-lt"/>
              </a:rPr>
              <a:t>Regression</a:t>
            </a:r>
            <a:r>
              <a:rPr lang="es-MX">
                <a:ea typeface="+mn-lt"/>
                <a:cs typeface="+mn-lt"/>
              </a:rPr>
              <a:t> </a:t>
            </a:r>
            <a:r>
              <a:rPr lang="es-MX" err="1">
                <a:ea typeface="+mn-lt"/>
                <a:cs typeface="+mn-lt"/>
              </a:rPr>
              <a:t>Testing</a:t>
            </a:r>
            <a:r>
              <a:rPr lang="es-MX">
                <a:ea typeface="+mn-lt"/>
                <a:cs typeface="+mn-lt"/>
              </a:rPr>
              <a:t>:</a:t>
            </a:r>
            <a:r>
              <a:rPr lang="es-MX" b="0" i="1">
                <a:ea typeface="+mn-lt"/>
                <a:cs typeface="+mn-lt"/>
              </a:rPr>
              <a:t> "</a:t>
            </a:r>
            <a:r>
              <a:rPr lang="es-MX" b="0" i="1" err="1">
                <a:ea typeface="+mn-lt"/>
                <a:cs typeface="+mn-lt"/>
              </a:rPr>
              <a:t>Testing</a:t>
            </a:r>
            <a:r>
              <a:rPr lang="es-MX" b="0" i="1">
                <a:ea typeface="+mn-lt"/>
                <a:cs typeface="+mn-lt"/>
              </a:rPr>
              <a:t> </a:t>
            </a:r>
            <a:r>
              <a:rPr lang="es-MX" b="0" i="1" err="1">
                <a:ea typeface="+mn-lt"/>
                <a:cs typeface="+mn-lt"/>
              </a:rPr>
              <a:t>of</a:t>
            </a:r>
            <a:r>
              <a:rPr lang="es-MX" b="0" i="1">
                <a:ea typeface="+mn-lt"/>
                <a:cs typeface="+mn-lt"/>
              </a:rPr>
              <a:t> a </a:t>
            </a:r>
            <a:r>
              <a:rPr lang="es-MX" b="0" i="1" err="1">
                <a:ea typeface="+mn-lt"/>
                <a:cs typeface="+mn-lt"/>
              </a:rPr>
              <a:t>previously</a:t>
            </a:r>
            <a:r>
              <a:rPr lang="es-MX" b="0" i="1">
                <a:ea typeface="+mn-lt"/>
                <a:cs typeface="+mn-lt"/>
              </a:rPr>
              <a:t> </a:t>
            </a:r>
            <a:r>
              <a:rPr lang="es-MX" b="0" i="1" err="1">
                <a:ea typeface="+mn-lt"/>
                <a:cs typeface="+mn-lt"/>
              </a:rPr>
              <a:t>tested</a:t>
            </a:r>
            <a:r>
              <a:rPr lang="es-MX" b="0" i="1">
                <a:ea typeface="+mn-lt"/>
                <a:cs typeface="+mn-lt"/>
              </a:rPr>
              <a:t> </a:t>
            </a:r>
            <a:r>
              <a:rPr lang="es-MX" b="0" i="1" err="1">
                <a:ea typeface="+mn-lt"/>
                <a:cs typeface="+mn-lt"/>
              </a:rPr>
              <a:t>program</a:t>
            </a:r>
            <a:r>
              <a:rPr lang="es-MX" b="0" i="1">
                <a:ea typeface="+mn-lt"/>
                <a:cs typeface="+mn-lt"/>
              </a:rPr>
              <a:t> </a:t>
            </a:r>
            <a:r>
              <a:rPr lang="es-MX" b="0" i="1" err="1">
                <a:ea typeface="+mn-lt"/>
                <a:cs typeface="+mn-lt"/>
              </a:rPr>
              <a:t>following</a:t>
            </a:r>
            <a:r>
              <a:rPr lang="es-MX" b="0" i="1">
                <a:ea typeface="+mn-lt"/>
                <a:cs typeface="+mn-lt"/>
              </a:rPr>
              <a:t> </a:t>
            </a:r>
            <a:r>
              <a:rPr lang="es-MX" b="0" i="1" err="1">
                <a:ea typeface="+mn-lt"/>
                <a:cs typeface="+mn-lt"/>
              </a:rPr>
              <a:t>modification</a:t>
            </a:r>
            <a:r>
              <a:rPr lang="es-MX" b="0" i="1">
                <a:ea typeface="+mn-lt"/>
                <a:cs typeface="+mn-lt"/>
              </a:rPr>
              <a:t> </a:t>
            </a:r>
            <a:r>
              <a:rPr lang="es-MX" b="0" i="1" err="1">
                <a:ea typeface="+mn-lt"/>
                <a:cs typeface="+mn-lt"/>
              </a:rPr>
              <a:t>to</a:t>
            </a:r>
            <a:r>
              <a:rPr lang="es-MX" b="0" i="1">
                <a:ea typeface="+mn-lt"/>
                <a:cs typeface="+mn-lt"/>
              </a:rPr>
              <a:t> </a:t>
            </a:r>
            <a:r>
              <a:rPr lang="es-MX" b="0" i="1" err="1">
                <a:ea typeface="+mn-lt"/>
                <a:cs typeface="+mn-lt"/>
              </a:rPr>
              <a:t>ensure</a:t>
            </a:r>
            <a:r>
              <a:rPr lang="es-MX" b="0" i="1">
                <a:ea typeface="+mn-lt"/>
                <a:cs typeface="+mn-lt"/>
              </a:rPr>
              <a:t> </a:t>
            </a:r>
            <a:r>
              <a:rPr lang="es-MX" b="0" i="1" err="1">
                <a:ea typeface="+mn-lt"/>
                <a:cs typeface="+mn-lt"/>
              </a:rPr>
              <a:t>that</a:t>
            </a:r>
            <a:r>
              <a:rPr lang="es-MX" b="0" i="1">
                <a:ea typeface="+mn-lt"/>
                <a:cs typeface="+mn-lt"/>
              </a:rPr>
              <a:t> </a:t>
            </a:r>
            <a:r>
              <a:rPr lang="es-MX" b="0" i="1" err="1">
                <a:ea typeface="+mn-lt"/>
                <a:cs typeface="+mn-lt"/>
              </a:rPr>
              <a:t>defects</a:t>
            </a:r>
            <a:r>
              <a:rPr lang="es-MX" b="0" i="1">
                <a:ea typeface="+mn-lt"/>
                <a:cs typeface="+mn-lt"/>
              </a:rPr>
              <a:t> </a:t>
            </a:r>
            <a:r>
              <a:rPr lang="es-MX" b="0" i="1" err="1">
                <a:ea typeface="+mn-lt"/>
                <a:cs typeface="+mn-lt"/>
              </a:rPr>
              <a:t>have</a:t>
            </a:r>
            <a:r>
              <a:rPr lang="es-MX" b="0" i="1">
                <a:ea typeface="+mn-lt"/>
                <a:cs typeface="+mn-lt"/>
              </a:rPr>
              <a:t> </a:t>
            </a:r>
            <a:r>
              <a:rPr lang="es-MX" b="0" i="1" err="1">
                <a:ea typeface="+mn-lt"/>
                <a:cs typeface="+mn-lt"/>
              </a:rPr>
              <a:t>not</a:t>
            </a:r>
            <a:r>
              <a:rPr lang="es-MX" b="0" i="1">
                <a:ea typeface="+mn-lt"/>
                <a:cs typeface="+mn-lt"/>
              </a:rPr>
              <a:t> </a:t>
            </a:r>
            <a:r>
              <a:rPr lang="es-MX" b="0" i="1" err="1">
                <a:ea typeface="+mn-lt"/>
                <a:cs typeface="+mn-lt"/>
              </a:rPr>
              <a:t>been</a:t>
            </a:r>
            <a:r>
              <a:rPr lang="es-MX" b="0" i="1">
                <a:ea typeface="+mn-lt"/>
                <a:cs typeface="+mn-lt"/>
              </a:rPr>
              <a:t> </a:t>
            </a:r>
            <a:r>
              <a:rPr lang="es-MX" b="0" i="1" err="1">
                <a:ea typeface="+mn-lt"/>
                <a:cs typeface="+mn-lt"/>
              </a:rPr>
              <a:t>introduced</a:t>
            </a:r>
            <a:r>
              <a:rPr lang="es-MX" b="0" i="1">
                <a:ea typeface="+mn-lt"/>
                <a:cs typeface="+mn-lt"/>
              </a:rPr>
              <a:t> </a:t>
            </a:r>
            <a:r>
              <a:rPr lang="es-MX" b="0" i="1" err="1">
                <a:ea typeface="+mn-lt"/>
                <a:cs typeface="+mn-lt"/>
              </a:rPr>
              <a:t>or</a:t>
            </a:r>
            <a:r>
              <a:rPr lang="es-MX" b="0" i="1">
                <a:ea typeface="+mn-lt"/>
                <a:cs typeface="+mn-lt"/>
              </a:rPr>
              <a:t> </a:t>
            </a:r>
            <a:r>
              <a:rPr lang="es-MX" b="0" i="1" err="1">
                <a:ea typeface="+mn-lt"/>
                <a:cs typeface="+mn-lt"/>
              </a:rPr>
              <a:t>uncovered</a:t>
            </a:r>
            <a:r>
              <a:rPr lang="es-MX" b="0" i="1">
                <a:ea typeface="+mn-lt"/>
                <a:cs typeface="+mn-lt"/>
              </a:rPr>
              <a:t> in </a:t>
            </a:r>
            <a:r>
              <a:rPr lang="es-MX" b="0" i="1" err="1">
                <a:ea typeface="+mn-lt"/>
                <a:cs typeface="+mn-lt"/>
              </a:rPr>
              <a:t>unchanged</a:t>
            </a:r>
            <a:r>
              <a:rPr lang="es-MX" b="0" i="1">
                <a:ea typeface="+mn-lt"/>
                <a:cs typeface="+mn-lt"/>
              </a:rPr>
              <a:t> </a:t>
            </a:r>
            <a:r>
              <a:rPr lang="es-MX" b="0" i="1" err="1">
                <a:ea typeface="+mn-lt"/>
                <a:cs typeface="+mn-lt"/>
              </a:rPr>
              <a:t>areas</a:t>
            </a:r>
            <a:r>
              <a:rPr lang="es-MX" b="0" i="1">
                <a:ea typeface="+mn-lt"/>
                <a:cs typeface="+mn-lt"/>
              </a:rPr>
              <a:t> </a:t>
            </a:r>
            <a:r>
              <a:rPr lang="es-MX" b="0" i="1" err="1">
                <a:ea typeface="+mn-lt"/>
                <a:cs typeface="+mn-lt"/>
              </a:rPr>
              <a:t>of</a:t>
            </a:r>
            <a:r>
              <a:rPr lang="es-MX" b="0" i="1">
                <a:ea typeface="+mn-lt"/>
                <a:cs typeface="+mn-lt"/>
              </a:rPr>
              <a:t> </a:t>
            </a:r>
            <a:r>
              <a:rPr lang="es-MX" b="0" i="1" err="1">
                <a:ea typeface="+mn-lt"/>
                <a:cs typeface="+mn-lt"/>
              </a:rPr>
              <a:t>the</a:t>
            </a:r>
            <a:r>
              <a:rPr lang="es-MX" b="0" i="1">
                <a:ea typeface="+mn-lt"/>
                <a:cs typeface="+mn-lt"/>
              </a:rPr>
              <a:t> software, as a </a:t>
            </a:r>
            <a:r>
              <a:rPr lang="es-MX" b="0" i="1" err="1">
                <a:ea typeface="+mn-lt"/>
                <a:cs typeface="+mn-lt"/>
              </a:rPr>
              <a:t>result</a:t>
            </a:r>
            <a:r>
              <a:rPr lang="es-MX" b="0" i="1">
                <a:ea typeface="+mn-lt"/>
                <a:cs typeface="+mn-lt"/>
              </a:rPr>
              <a:t> </a:t>
            </a:r>
            <a:r>
              <a:rPr lang="es-MX" b="0" i="1" err="1">
                <a:ea typeface="+mn-lt"/>
                <a:cs typeface="+mn-lt"/>
              </a:rPr>
              <a:t>of</a:t>
            </a:r>
            <a:r>
              <a:rPr lang="es-MX" b="0" i="1">
                <a:ea typeface="+mn-lt"/>
                <a:cs typeface="+mn-lt"/>
              </a:rPr>
              <a:t> </a:t>
            </a:r>
            <a:r>
              <a:rPr lang="es-MX" b="0" i="1" err="1">
                <a:ea typeface="+mn-lt"/>
                <a:cs typeface="+mn-lt"/>
              </a:rPr>
              <a:t>the</a:t>
            </a:r>
            <a:r>
              <a:rPr lang="es-MX" b="0" i="1">
                <a:ea typeface="+mn-lt"/>
                <a:cs typeface="+mn-lt"/>
              </a:rPr>
              <a:t> </a:t>
            </a:r>
            <a:r>
              <a:rPr lang="es-MX" b="0" i="1" err="1">
                <a:ea typeface="+mn-lt"/>
                <a:cs typeface="+mn-lt"/>
              </a:rPr>
              <a:t>changes</a:t>
            </a:r>
            <a:r>
              <a:rPr lang="es-MX" b="0" i="1">
                <a:ea typeface="+mn-lt"/>
                <a:cs typeface="+mn-lt"/>
              </a:rPr>
              <a:t> </a:t>
            </a:r>
            <a:r>
              <a:rPr lang="es-MX" b="0" i="1" err="1">
                <a:ea typeface="+mn-lt"/>
                <a:cs typeface="+mn-lt"/>
              </a:rPr>
              <a:t>made</a:t>
            </a:r>
            <a:r>
              <a:rPr lang="es-MX" b="0" i="1">
                <a:ea typeface="+mn-lt"/>
                <a:cs typeface="+mn-lt"/>
              </a:rPr>
              <a:t>. </a:t>
            </a:r>
            <a:r>
              <a:rPr lang="es-MX" i="1" err="1">
                <a:ea typeface="+mn-lt"/>
                <a:cs typeface="+mn-lt"/>
              </a:rPr>
              <a:t>It</a:t>
            </a:r>
            <a:r>
              <a:rPr lang="es-MX" i="1">
                <a:ea typeface="+mn-lt"/>
                <a:cs typeface="+mn-lt"/>
              </a:rPr>
              <a:t> </a:t>
            </a:r>
            <a:r>
              <a:rPr lang="es-MX" i="1" err="1">
                <a:ea typeface="+mn-lt"/>
                <a:cs typeface="+mn-lt"/>
              </a:rPr>
              <a:t>is</a:t>
            </a:r>
            <a:r>
              <a:rPr lang="es-MX" i="1">
                <a:ea typeface="+mn-lt"/>
                <a:cs typeface="+mn-lt"/>
              </a:rPr>
              <a:t> </a:t>
            </a:r>
            <a:r>
              <a:rPr lang="es-MX" i="1" err="1">
                <a:ea typeface="+mn-lt"/>
                <a:cs typeface="+mn-lt"/>
              </a:rPr>
              <a:t>performed</a:t>
            </a:r>
            <a:r>
              <a:rPr lang="es-MX" i="1">
                <a:ea typeface="+mn-lt"/>
                <a:cs typeface="+mn-lt"/>
              </a:rPr>
              <a:t> </a:t>
            </a:r>
            <a:r>
              <a:rPr lang="es-MX" i="1" err="1">
                <a:ea typeface="+mn-lt"/>
                <a:cs typeface="+mn-lt"/>
              </a:rPr>
              <a:t>when</a:t>
            </a:r>
            <a:r>
              <a:rPr lang="es-MX" i="1">
                <a:ea typeface="+mn-lt"/>
                <a:cs typeface="+mn-lt"/>
              </a:rPr>
              <a:t> </a:t>
            </a:r>
            <a:r>
              <a:rPr lang="es-MX" i="1" err="1">
                <a:ea typeface="+mn-lt"/>
                <a:cs typeface="+mn-lt"/>
              </a:rPr>
              <a:t>the</a:t>
            </a:r>
            <a:r>
              <a:rPr lang="es-MX" i="1">
                <a:ea typeface="+mn-lt"/>
                <a:cs typeface="+mn-lt"/>
              </a:rPr>
              <a:t> software </a:t>
            </a:r>
            <a:r>
              <a:rPr lang="es-MX" i="1" err="1">
                <a:ea typeface="+mn-lt"/>
                <a:cs typeface="+mn-lt"/>
              </a:rPr>
              <a:t>or</a:t>
            </a:r>
            <a:r>
              <a:rPr lang="es-MX" i="1">
                <a:ea typeface="+mn-lt"/>
                <a:cs typeface="+mn-lt"/>
              </a:rPr>
              <a:t> </a:t>
            </a:r>
            <a:r>
              <a:rPr lang="es-MX" i="1" err="1">
                <a:ea typeface="+mn-lt"/>
                <a:cs typeface="+mn-lt"/>
              </a:rPr>
              <a:t>its</a:t>
            </a:r>
            <a:r>
              <a:rPr lang="es-MX" i="1">
                <a:ea typeface="+mn-lt"/>
                <a:cs typeface="+mn-lt"/>
              </a:rPr>
              <a:t> </a:t>
            </a:r>
            <a:r>
              <a:rPr lang="es-MX" i="1" err="1">
                <a:ea typeface="+mn-lt"/>
                <a:cs typeface="+mn-lt"/>
              </a:rPr>
              <a:t>environment</a:t>
            </a:r>
            <a:r>
              <a:rPr lang="es-MX" i="1">
                <a:ea typeface="+mn-lt"/>
                <a:cs typeface="+mn-lt"/>
              </a:rPr>
              <a:t> </a:t>
            </a:r>
            <a:r>
              <a:rPr lang="es-MX" i="1" err="1">
                <a:ea typeface="+mn-lt"/>
                <a:cs typeface="+mn-lt"/>
              </a:rPr>
              <a:t>is</a:t>
            </a:r>
            <a:r>
              <a:rPr lang="es-MX" i="1">
                <a:ea typeface="+mn-lt"/>
                <a:cs typeface="+mn-lt"/>
              </a:rPr>
              <a:t> </a:t>
            </a:r>
            <a:r>
              <a:rPr lang="es-MX" i="1" err="1">
                <a:ea typeface="+mn-lt"/>
                <a:cs typeface="+mn-lt"/>
              </a:rPr>
              <a:t>changed</a:t>
            </a:r>
            <a:r>
              <a:rPr lang="es-MX" b="0">
                <a:ea typeface="+mn-lt"/>
                <a:cs typeface="+mn-lt"/>
              </a:rPr>
              <a:t>.</a:t>
            </a:r>
            <a:r>
              <a:rPr lang="es-MX" b="0" i="1">
                <a:ea typeface="+mn-lt"/>
                <a:cs typeface="+mn-lt"/>
              </a:rPr>
              <a:t>"</a:t>
            </a:r>
            <a:r>
              <a:rPr lang="es-MX" b="0">
                <a:ea typeface="+mn-lt"/>
                <a:cs typeface="+mn-lt"/>
              </a:rPr>
              <a:t> ISTQB </a:t>
            </a:r>
            <a:r>
              <a:rPr lang="es-MX" b="0" err="1">
                <a:ea typeface="+mn-lt"/>
                <a:cs typeface="+mn-lt"/>
              </a:rPr>
              <a:t>Glosary</a:t>
            </a:r>
            <a:r>
              <a:rPr lang="es-MX" b="0">
                <a:ea typeface="+mn-lt"/>
                <a:cs typeface="+mn-lt"/>
              </a:rPr>
              <a:t> </a:t>
            </a:r>
          </a:p>
          <a:p>
            <a:endParaRPr lang="es-MX" b="0">
              <a:ea typeface="+mn-lt"/>
              <a:cs typeface="+mn-lt"/>
            </a:endParaRPr>
          </a:p>
          <a:p>
            <a:endParaRPr lang="es-MX" b="0">
              <a:ea typeface="+mn-lt"/>
              <a:cs typeface="+mn-lt"/>
            </a:endParaRPr>
          </a:p>
          <a:p>
            <a:r>
              <a:rPr lang="es-MX" err="1">
                <a:ea typeface="+mn-lt"/>
                <a:cs typeface="+mn-lt"/>
              </a:rPr>
              <a:t>Retesting</a:t>
            </a:r>
            <a:r>
              <a:rPr lang="es-MX">
                <a:ea typeface="+mn-lt"/>
                <a:cs typeface="+mn-lt"/>
              </a:rPr>
              <a:t>: </a:t>
            </a:r>
            <a:r>
              <a:rPr lang="es-MX" b="0" err="1">
                <a:ea typeface="+mn-lt"/>
                <a:cs typeface="+mn-lt"/>
              </a:rPr>
              <a:t>Retesting</a:t>
            </a:r>
            <a:r>
              <a:rPr lang="es-MX" b="0">
                <a:ea typeface="+mn-lt"/>
                <a:cs typeface="+mn-lt"/>
              </a:rPr>
              <a:t> </a:t>
            </a:r>
            <a:r>
              <a:rPr lang="es-MX" b="0" err="1">
                <a:ea typeface="+mn-lt"/>
                <a:cs typeface="+mn-lt"/>
              </a:rPr>
              <a:t>is</a:t>
            </a:r>
            <a:r>
              <a:rPr lang="es-MX" b="0">
                <a:ea typeface="+mn-lt"/>
                <a:cs typeface="+mn-lt"/>
              </a:rPr>
              <a:t> </a:t>
            </a:r>
            <a:r>
              <a:rPr lang="es-MX" b="0" err="1">
                <a:ea typeface="+mn-lt"/>
                <a:cs typeface="+mn-lt"/>
              </a:rPr>
              <a:t>when</a:t>
            </a:r>
            <a:r>
              <a:rPr lang="es-MX" b="0">
                <a:ea typeface="+mn-lt"/>
                <a:cs typeface="+mn-lt"/>
              </a:rPr>
              <a:t> a test </a:t>
            </a:r>
            <a:r>
              <a:rPr lang="es-MX" b="0" err="1">
                <a:ea typeface="+mn-lt"/>
                <a:cs typeface="+mn-lt"/>
              </a:rPr>
              <a:t>is</a:t>
            </a:r>
            <a:r>
              <a:rPr lang="es-MX" b="0">
                <a:ea typeface="+mn-lt"/>
                <a:cs typeface="+mn-lt"/>
              </a:rPr>
              <a:t> </a:t>
            </a:r>
            <a:r>
              <a:rPr lang="es-MX" b="0" err="1">
                <a:ea typeface="+mn-lt"/>
                <a:cs typeface="+mn-lt"/>
              </a:rPr>
              <a:t>carried</a:t>
            </a:r>
            <a:r>
              <a:rPr lang="es-MX" b="0">
                <a:ea typeface="+mn-lt"/>
                <a:cs typeface="+mn-lt"/>
              </a:rPr>
              <a:t> </a:t>
            </a:r>
            <a:r>
              <a:rPr lang="es-MX" b="0" err="1">
                <a:ea typeface="+mn-lt"/>
                <a:cs typeface="+mn-lt"/>
              </a:rPr>
              <a:t>out</a:t>
            </a:r>
            <a:r>
              <a:rPr lang="es-MX" b="0">
                <a:ea typeface="+mn-lt"/>
                <a:cs typeface="+mn-lt"/>
              </a:rPr>
              <a:t> </a:t>
            </a:r>
            <a:r>
              <a:rPr lang="es-MX" b="0" err="1">
                <a:ea typeface="+mn-lt"/>
                <a:cs typeface="+mn-lt"/>
              </a:rPr>
              <a:t>again</a:t>
            </a:r>
            <a:r>
              <a:rPr lang="es-MX" b="0">
                <a:ea typeface="+mn-lt"/>
                <a:cs typeface="+mn-lt"/>
              </a:rPr>
              <a:t> </a:t>
            </a:r>
            <a:r>
              <a:rPr lang="es-MX" b="0" err="1">
                <a:ea typeface="+mn-lt"/>
                <a:cs typeface="+mn-lt"/>
              </a:rPr>
              <a:t>on</a:t>
            </a:r>
            <a:r>
              <a:rPr lang="es-MX" b="0">
                <a:ea typeface="+mn-lt"/>
                <a:cs typeface="+mn-lt"/>
              </a:rPr>
              <a:t> a </a:t>
            </a:r>
            <a:r>
              <a:rPr lang="es-MX" b="0" err="1">
                <a:ea typeface="+mn-lt"/>
                <a:cs typeface="+mn-lt"/>
              </a:rPr>
              <a:t>specific</a:t>
            </a:r>
            <a:r>
              <a:rPr lang="es-MX" b="0">
                <a:ea typeface="+mn-lt"/>
                <a:cs typeface="+mn-lt"/>
              </a:rPr>
              <a:t> </a:t>
            </a:r>
            <a:r>
              <a:rPr lang="es-MX" b="0" err="1">
                <a:ea typeface="+mn-lt"/>
                <a:cs typeface="+mn-lt"/>
              </a:rPr>
              <a:t>feature</a:t>
            </a:r>
            <a:r>
              <a:rPr lang="es-MX" b="0">
                <a:ea typeface="+mn-lt"/>
                <a:cs typeface="+mn-lt"/>
              </a:rPr>
              <a:t> </a:t>
            </a:r>
            <a:r>
              <a:rPr lang="es-MX" b="0" err="1">
                <a:ea typeface="+mn-lt"/>
                <a:cs typeface="+mn-lt"/>
              </a:rPr>
              <a:t>that</a:t>
            </a:r>
            <a:r>
              <a:rPr lang="es-MX" b="0">
                <a:ea typeface="+mn-lt"/>
                <a:cs typeface="+mn-lt"/>
              </a:rPr>
              <a:t> </a:t>
            </a:r>
            <a:r>
              <a:rPr lang="es-MX" b="0" err="1">
                <a:ea typeface="+mn-lt"/>
                <a:cs typeface="+mn-lt"/>
              </a:rPr>
              <a:t>was</a:t>
            </a:r>
            <a:r>
              <a:rPr lang="es-MX" b="0">
                <a:ea typeface="+mn-lt"/>
                <a:cs typeface="+mn-lt"/>
              </a:rPr>
              <a:t> </a:t>
            </a:r>
            <a:r>
              <a:rPr lang="es-MX" b="0" err="1">
                <a:ea typeface="+mn-lt"/>
                <a:cs typeface="+mn-lt"/>
              </a:rPr>
              <a:t>known</a:t>
            </a:r>
            <a:r>
              <a:rPr lang="es-MX" b="0">
                <a:ea typeface="+mn-lt"/>
                <a:cs typeface="+mn-lt"/>
              </a:rPr>
              <a:t> </a:t>
            </a:r>
            <a:r>
              <a:rPr lang="es-MX" b="0" err="1">
                <a:ea typeface="+mn-lt"/>
                <a:cs typeface="+mn-lt"/>
              </a:rPr>
              <a:t>to</a:t>
            </a:r>
            <a:r>
              <a:rPr lang="es-MX" b="0">
                <a:ea typeface="+mn-lt"/>
                <a:cs typeface="+mn-lt"/>
              </a:rPr>
              <a:t> </a:t>
            </a:r>
            <a:r>
              <a:rPr lang="es-MX" b="0" err="1">
                <a:ea typeface="+mn-lt"/>
                <a:cs typeface="+mn-lt"/>
              </a:rPr>
              <a:t>not</a:t>
            </a:r>
            <a:r>
              <a:rPr lang="es-MX" b="0">
                <a:ea typeface="+mn-lt"/>
                <a:cs typeface="+mn-lt"/>
              </a:rPr>
              <a:t> be </a:t>
            </a:r>
            <a:r>
              <a:rPr lang="es-MX" b="0" err="1">
                <a:ea typeface="+mn-lt"/>
                <a:cs typeface="+mn-lt"/>
              </a:rPr>
              <a:t>functional</a:t>
            </a:r>
            <a:r>
              <a:rPr lang="es-MX" b="0">
                <a:ea typeface="+mn-lt"/>
                <a:cs typeface="+mn-lt"/>
              </a:rPr>
              <a:t> </a:t>
            </a:r>
            <a:r>
              <a:rPr lang="es-MX" b="0" err="1">
                <a:ea typeface="+mn-lt"/>
                <a:cs typeface="+mn-lt"/>
              </a:rPr>
              <a:t>during</a:t>
            </a:r>
            <a:r>
              <a:rPr lang="es-MX" b="0">
                <a:ea typeface="+mn-lt"/>
                <a:cs typeface="+mn-lt"/>
              </a:rPr>
              <a:t> </a:t>
            </a:r>
            <a:r>
              <a:rPr lang="es-MX" b="0" err="1">
                <a:ea typeface="+mn-lt"/>
                <a:cs typeface="+mn-lt"/>
              </a:rPr>
              <a:t>the</a:t>
            </a:r>
            <a:r>
              <a:rPr lang="es-MX" b="0">
                <a:ea typeface="+mn-lt"/>
                <a:cs typeface="+mn-lt"/>
              </a:rPr>
              <a:t> </a:t>
            </a:r>
            <a:r>
              <a:rPr lang="es-MX" b="0" err="1">
                <a:ea typeface="+mn-lt"/>
                <a:cs typeface="+mn-lt"/>
              </a:rPr>
              <a:t>previous</a:t>
            </a:r>
            <a:r>
              <a:rPr lang="es-MX" b="0">
                <a:ea typeface="+mn-lt"/>
                <a:cs typeface="+mn-lt"/>
              </a:rPr>
              <a:t> test in </a:t>
            </a:r>
            <a:r>
              <a:rPr lang="es-MX" b="0" err="1">
                <a:ea typeface="+mn-lt"/>
                <a:cs typeface="+mn-lt"/>
              </a:rPr>
              <a:t>order</a:t>
            </a:r>
            <a:r>
              <a:rPr lang="es-MX" b="0">
                <a:ea typeface="+mn-lt"/>
                <a:cs typeface="+mn-lt"/>
              </a:rPr>
              <a:t> </a:t>
            </a:r>
            <a:r>
              <a:rPr lang="es-MX" b="0" err="1">
                <a:ea typeface="+mn-lt"/>
                <a:cs typeface="+mn-lt"/>
              </a:rPr>
              <a:t>to</a:t>
            </a:r>
            <a:r>
              <a:rPr lang="es-MX" b="0">
                <a:ea typeface="+mn-lt"/>
                <a:cs typeface="+mn-lt"/>
              </a:rPr>
              <a:t> </a:t>
            </a:r>
            <a:r>
              <a:rPr lang="es-MX" b="0" err="1">
                <a:ea typeface="+mn-lt"/>
                <a:cs typeface="+mn-lt"/>
              </a:rPr>
              <a:t>check</a:t>
            </a:r>
            <a:r>
              <a:rPr lang="es-MX" b="0">
                <a:ea typeface="+mn-lt"/>
                <a:cs typeface="+mn-lt"/>
              </a:rPr>
              <a:t> </a:t>
            </a:r>
            <a:r>
              <a:rPr lang="es-MX" b="0" err="1">
                <a:ea typeface="+mn-lt"/>
                <a:cs typeface="+mn-lt"/>
              </a:rPr>
              <a:t>for</a:t>
            </a:r>
            <a:r>
              <a:rPr lang="es-MX" b="0">
                <a:ea typeface="+mn-lt"/>
                <a:cs typeface="+mn-lt"/>
              </a:rPr>
              <a:t> </a:t>
            </a:r>
            <a:r>
              <a:rPr lang="es-MX" b="0" err="1">
                <a:ea typeface="+mn-lt"/>
                <a:cs typeface="+mn-lt"/>
              </a:rPr>
              <a:t>its</a:t>
            </a:r>
            <a:r>
              <a:rPr lang="es-MX" b="0">
                <a:ea typeface="+mn-lt"/>
                <a:cs typeface="+mn-lt"/>
              </a:rPr>
              <a:t> </a:t>
            </a:r>
            <a:r>
              <a:rPr lang="es-MX" b="0" err="1">
                <a:ea typeface="+mn-lt"/>
                <a:cs typeface="+mn-lt"/>
              </a:rPr>
              <a:t>functionality</a:t>
            </a:r>
            <a:r>
              <a:rPr lang="es-MX" b="0">
                <a:ea typeface="+mn-lt"/>
                <a:cs typeface="+mn-lt"/>
              </a:rPr>
              <a:t>. </a:t>
            </a:r>
            <a:r>
              <a:rPr lang="es-MX" err="1">
                <a:ea typeface="+mn-lt"/>
                <a:cs typeface="+mn-lt"/>
              </a:rPr>
              <a:t>It</a:t>
            </a:r>
            <a:r>
              <a:rPr lang="es-MX">
                <a:ea typeface="+mn-lt"/>
                <a:cs typeface="+mn-lt"/>
              </a:rPr>
              <a:t> </a:t>
            </a:r>
            <a:r>
              <a:rPr lang="es-MX" err="1">
                <a:ea typeface="+mn-lt"/>
                <a:cs typeface="+mn-lt"/>
              </a:rPr>
              <a:t>is</a:t>
            </a:r>
            <a:r>
              <a:rPr lang="es-MX">
                <a:ea typeface="+mn-lt"/>
                <a:cs typeface="+mn-lt"/>
              </a:rPr>
              <a:t> done </a:t>
            </a:r>
            <a:r>
              <a:rPr lang="es-MX" err="1">
                <a:ea typeface="+mn-lt"/>
                <a:cs typeface="+mn-lt"/>
              </a:rPr>
              <a:t>to</a:t>
            </a:r>
            <a:r>
              <a:rPr lang="es-MX">
                <a:ea typeface="+mn-lt"/>
                <a:cs typeface="+mn-lt"/>
              </a:rPr>
              <a:t> </a:t>
            </a:r>
            <a:r>
              <a:rPr lang="es-MX" err="1">
                <a:ea typeface="+mn-lt"/>
                <a:cs typeface="+mn-lt"/>
              </a:rPr>
              <a:t>check</a:t>
            </a:r>
            <a:r>
              <a:rPr lang="es-MX">
                <a:ea typeface="+mn-lt"/>
                <a:cs typeface="+mn-lt"/>
              </a:rPr>
              <a:t> </a:t>
            </a:r>
            <a:r>
              <a:rPr lang="es-MX" err="1">
                <a:ea typeface="+mn-lt"/>
                <a:cs typeface="+mn-lt"/>
              </a:rPr>
              <a:t>that</a:t>
            </a:r>
            <a:r>
              <a:rPr lang="es-MX">
                <a:ea typeface="+mn-lt"/>
                <a:cs typeface="+mn-lt"/>
              </a:rPr>
              <a:t> </a:t>
            </a:r>
            <a:r>
              <a:rPr lang="es-MX" err="1">
                <a:ea typeface="+mn-lt"/>
                <a:cs typeface="+mn-lt"/>
              </a:rPr>
              <a:t>the</a:t>
            </a:r>
            <a:r>
              <a:rPr lang="es-MX">
                <a:ea typeface="+mn-lt"/>
                <a:cs typeface="+mn-lt"/>
              </a:rPr>
              <a:t> </a:t>
            </a:r>
            <a:r>
              <a:rPr lang="es-MX" err="1">
                <a:ea typeface="+mn-lt"/>
                <a:cs typeface="+mn-lt"/>
              </a:rPr>
              <a:t>initial</a:t>
            </a:r>
            <a:r>
              <a:rPr lang="es-MX">
                <a:ea typeface="+mn-lt"/>
                <a:cs typeface="+mn-lt"/>
              </a:rPr>
              <a:t> bug </a:t>
            </a:r>
            <a:r>
              <a:rPr lang="es-MX" err="1">
                <a:ea typeface="+mn-lt"/>
                <a:cs typeface="+mn-lt"/>
              </a:rPr>
              <a:t>which</a:t>
            </a:r>
            <a:r>
              <a:rPr lang="es-MX">
                <a:ea typeface="+mn-lt"/>
                <a:cs typeface="+mn-lt"/>
              </a:rPr>
              <a:t> </a:t>
            </a:r>
            <a:r>
              <a:rPr lang="es-MX" err="1">
                <a:ea typeface="+mn-lt"/>
                <a:cs typeface="+mn-lt"/>
              </a:rPr>
              <a:t>was</a:t>
            </a:r>
            <a:r>
              <a:rPr lang="es-MX">
                <a:ea typeface="+mn-lt"/>
                <a:cs typeface="+mn-lt"/>
              </a:rPr>
              <a:t> </a:t>
            </a:r>
            <a:r>
              <a:rPr lang="es-MX" err="1">
                <a:ea typeface="+mn-lt"/>
                <a:cs typeface="+mn-lt"/>
              </a:rPr>
              <a:t>found</a:t>
            </a:r>
            <a:r>
              <a:rPr lang="es-MX">
                <a:ea typeface="+mn-lt"/>
                <a:cs typeface="+mn-lt"/>
              </a:rPr>
              <a:t> and </a:t>
            </a:r>
            <a:r>
              <a:rPr lang="es-MX" err="1">
                <a:ea typeface="+mn-lt"/>
                <a:cs typeface="+mn-lt"/>
              </a:rPr>
              <a:t>fixed</a:t>
            </a:r>
            <a:r>
              <a:rPr lang="es-MX">
                <a:ea typeface="+mn-lt"/>
                <a:cs typeface="+mn-lt"/>
              </a:rPr>
              <a:t> </a:t>
            </a:r>
            <a:r>
              <a:rPr lang="es-MX" err="1">
                <a:ea typeface="+mn-lt"/>
                <a:cs typeface="+mn-lt"/>
              </a:rPr>
              <a:t>is</a:t>
            </a:r>
            <a:r>
              <a:rPr lang="es-MX">
                <a:ea typeface="+mn-lt"/>
                <a:cs typeface="+mn-lt"/>
              </a:rPr>
              <a:t> </a:t>
            </a:r>
            <a:r>
              <a:rPr lang="es-MX" err="1">
                <a:ea typeface="+mn-lt"/>
                <a:cs typeface="+mn-lt"/>
              </a:rPr>
              <a:t>working</a:t>
            </a:r>
            <a:r>
              <a:rPr lang="es-MX">
                <a:ea typeface="+mn-lt"/>
                <a:cs typeface="+mn-lt"/>
              </a:rPr>
              <a:t> as </a:t>
            </a:r>
            <a:r>
              <a:rPr lang="es-MX" err="1">
                <a:ea typeface="+mn-lt"/>
                <a:cs typeface="+mn-lt"/>
              </a:rPr>
              <a:t>it</a:t>
            </a:r>
            <a:r>
              <a:rPr lang="es-MX">
                <a:ea typeface="+mn-lt"/>
                <a:cs typeface="+mn-lt"/>
              </a:rPr>
              <a:t> </a:t>
            </a:r>
            <a:r>
              <a:rPr lang="es-MX" err="1">
                <a:ea typeface="+mn-lt"/>
                <a:cs typeface="+mn-lt"/>
              </a:rPr>
              <a:t>should</a:t>
            </a:r>
            <a:endParaRPr lang="es-MX" err="1">
              <a:cs typeface="Arial"/>
            </a:endParaRPr>
          </a:p>
        </p:txBody>
      </p:sp>
      <p:sp>
        <p:nvSpPr>
          <p:cNvPr id="10" name="Content Placeholder 6">
            <a:extLst>
              <a:ext uri="{FF2B5EF4-FFF2-40B4-BE49-F238E27FC236}">
                <a16:creationId xmlns:a16="http://schemas.microsoft.com/office/drawing/2014/main" id="{36FB6DFA-1D19-D7BB-4EEE-F26E35EC9598}"/>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spTree>
    <p:extLst>
      <p:ext uri="{BB962C8B-B14F-4D97-AF65-F5344CB8AC3E}">
        <p14:creationId xmlns:p14="http://schemas.microsoft.com/office/powerpoint/2010/main" val="3040571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HIL – Hardware in the loop</a:t>
            </a:r>
          </a:p>
        </p:txBody>
      </p:sp>
      <p:sp>
        <p:nvSpPr>
          <p:cNvPr id="5" name="TextBox 4"/>
          <p:cNvSpPr txBox="1"/>
          <p:nvPr/>
        </p:nvSpPr>
        <p:spPr>
          <a:xfrm>
            <a:off x="685800" y="6721474"/>
            <a:ext cx="11201400" cy="457200"/>
          </a:xfrm>
          <a:prstGeom prst="rect">
            <a:avLst/>
          </a:prstGeom>
          <a:noFill/>
        </p:spPr>
        <p:txBody>
          <a:bodyPr wrap="square" lIns="0" tIns="0" rIns="0" bIns="0" rtlCol="0" anchor="b" anchorCtr="0">
            <a:noAutofit/>
          </a:bodyPr>
          <a:lstStyle/>
          <a:p>
            <a:r>
              <a:rPr lang="en-US" sz="900">
                <a:ea typeface="+mn-lt"/>
                <a:cs typeface="+mn-lt"/>
                <a:hlinkClick r:id="rId2"/>
              </a:rPr>
              <a:t>https://en.wikipedia.org/wiki/Hardware-in-the-loop_simulation</a:t>
            </a:r>
            <a:endParaRPr lang="en-US">
              <a:ea typeface="+mn-lt"/>
              <a:cs typeface="+mn-lt"/>
            </a:endParaRPr>
          </a:p>
          <a:p>
            <a:r>
              <a:rPr lang="en-US" sz="900">
                <a:ea typeface="+mn-lt"/>
                <a:cs typeface="+mn-lt"/>
              </a:rPr>
              <a:t>https://www.ni.com/es-mx/solutions/transportation/hardware-in-the-loop/what-is-hardware-in-the-loop-.html</a:t>
            </a:r>
            <a:endParaRPr lang="en-US"/>
          </a:p>
        </p:txBody>
      </p:sp>
      <p:sp>
        <p:nvSpPr>
          <p:cNvPr id="9" name="TextBox 8">
            <a:extLst>
              <a:ext uri="{FF2B5EF4-FFF2-40B4-BE49-F238E27FC236}">
                <a16:creationId xmlns:a16="http://schemas.microsoft.com/office/drawing/2014/main" id="{A98F03E1-F67B-9F43-E91C-56C78533A067}"/>
              </a:ext>
            </a:extLst>
          </p:cNvPr>
          <p:cNvSpPr txBox="1"/>
          <p:nvPr/>
        </p:nvSpPr>
        <p:spPr>
          <a:xfrm>
            <a:off x="598714" y="1480458"/>
            <a:ext cx="759822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sz="2000" b="1">
                <a:ea typeface="+mn-lt"/>
                <a:cs typeface="+mn-lt"/>
              </a:rPr>
              <a:t>Hardware-in-the-loop</a:t>
            </a:r>
            <a:r>
              <a:rPr lang="en-US" sz="2000">
                <a:ea typeface="+mn-lt"/>
                <a:cs typeface="+mn-lt"/>
              </a:rPr>
              <a:t> (</a:t>
            </a:r>
            <a:r>
              <a:rPr lang="en-US" sz="2000" b="1">
                <a:ea typeface="+mn-lt"/>
                <a:cs typeface="+mn-lt"/>
              </a:rPr>
              <a:t>HIL</a:t>
            </a:r>
            <a:r>
              <a:rPr lang="en-US" sz="2000">
                <a:ea typeface="+mn-lt"/>
                <a:cs typeface="+mn-lt"/>
              </a:rPr>
              <a:t>) </a:t>
            </a:r>
            <a:r>
              <a:rPr lang="en-US" sz="2000" b="1">
                <a:ea typeface="+mn-lt"/>
                <a:cs typeface="+mn-lt"/>
                <a:hlinkClick r:id="rId3"/>
              </a:rPr>
              <a:t>simulation</a:t>
            </a:r>
            <a:r>
              <a:rPr lang="en-US" sz="2000">
                <a:ea typeface="+mn-lt"/>
                <a:cs typeface="+mn-lt"/>
              </a:rPr>
              <a:t>, </a:t>
            </a:r>
            <a:r>
              <a:rPr lang="en-US" sz="2000" b="1">
                <a:ea typeface="+mn-lt"/>
                <a:cs typeface="+mn-lt"/>
              </a:rPr>
              <a:t>HWIL</a:t>
            </a:r>
            <a:r>
              <a:rPr lang="en-US" sz="2000">
                <a:ea typeface="+mn-lt"/>
                <a:cs typeface="+mn-lt"/>
              </a:rPr>
              <a:t>, or </a:t>
            </a:r>
            <a:r>
              <a:rPr lang="en-US" sz="2000" b="1">
                <a:ea typeface="+mn-lt"/>
                <a:cs typeface="+mn-lt"/>
              </a:rPr>
              <a:t>HITL</a:t>
            </a:r>
            <a:r>
              <a:rPr lang="en-US" sz="2000">
                <a:ea typeface="+mn-lt"/>
                <a:cs typeface="+mn-lt"/>
              </a:rPr>
              <a:t>, is a technique that is used in the development and testing of complex real-time </a:t>
            </a:r>
            <a:r>
              <a:rPr lang="en-US" sz="2000">
                <a:ea typeface="+mn-lt"/>
                <a:cs typeface="+mn-lt"/>
                <a:hlinkClick r:id="rId4"/>
              </a:rPr>
              <a:t>embedded systems</a:t>
            </a:r>
            <a:r>
              <a:rPr lang="en-US" sz="2000">
                <a:ea typeface="+mn-lt"/>
                <a:cs typeface="+mn-lt"/>
              </a:rPr>
              <a:t>. HIL simulation provides an effective testing </a:t>
            </a:r>
            <a:r>
              <a:rPr lang="en-US" sz="2000">
                <a:ea typeface="+mn-lt"/>
                <a:cs typeface="+mn-lt"/>
                <a:hlinkClick r:id="rId5"/>
              </a:rPr>
              <a:t>platform</a:t>
            </a:r>
            <a:r>
              <a:rPr lang="en-US" sz="2000">
                <a:ea typeface="+mn-lt"/>
                <a:cs typeface="+mn-lt"/>
              </a:rPr>
              <a:t> by adding the complexity of the process-actuator system, known as a </a:t>
            </a:r>
            <a:r>
              <a:rPr lang="en-US" sz="2000">
                <a:ea typeface="+mn-lt"/>
                <a:cs typeface="+mn-lt"/>
                <a:hlinkClick r:id="rId6"/>
              </a:rPr>
              <a:t>plant</a:t>
            </a:r>
            <a:r>
              <a:rPr lang="en-US" sz="2000">
                <a:ea typeface="+mn-lt"/>
                <a:cs typeface="+mn-lt"/>
              </a:rPr>
              <a:t>, to the test platform.</a:t>
            </a:r>
            <a:endParaRPr lang="en-US"/>
          </a:p>
        </p:txBody>
      </p:sp>
      <p:pic>
        <p:nvPicPr>
          <p:cNvPr id="12" name="Picture 12">
            <a:extLst>
              <a:ext uri="{FF2B5EF4-FFF2-40B4-BE49-F238E27FC236}">
                <a16:creationId xmlns:a16="http://schemas.microsoft.com/office/drawing/2014/main" id="{81E6FD9C-F02E-6867-89E2-0178E3E11C0F}"/>
              </a:ext>
            </a:extLst>
          </p:cNvPr>
          <p:cNvPicPr>
            <a:picLocks noGrp="1" noChangeAspect="1"/>
          </p:cNvPicPr>
          <p:nvPr>
            <p:ph idx="1"/>
          </p:nvPr>
        </p:nvPicPr>
        <p:blipFill>
          <a:blip r:embed="rId7"/>
          <a:stretch>
            <a:fillRect/>
          </a:stretch>
        </p:blipFill>
        <p:spPr>
          <a:xfrm>
            <a:off x="6640284" y="2958938"/>
            <a:ext cx="6433457" cy="2186084"/>
          </a:xfrm>
        </p:spPr>
      </p:pic>
      <p:pic>
        <p:nvPicPr>
          <p:cNvPr id="13" name="Picture 13">
            <a:extLst>
              <a:ext uri="{FF2B5EF4-FFF2-40B4-BE49-F238E27FC236}">
                <a16:creationId xmlns:a16="http://schemas.microsoft.com/office/drawing/2014/main" id="{026E9B9D-1624-8BE2-670C-58687FAE554F}"/>
              </a:ext>
            </a:extLst>
          </p:cNvPr>
          <p:cNvPicPr>
            <a:picLocks noChangeAspect="1"/>
          </p:cNvPicPr>
          <p:nvPr/>
        </p:nvPicPr>
        <p:blipFill>
          <a:blip r:embed="rId8"/>
          <a:stretch>
            <a:fillRect/>
          </a:stretch>
        </p:blipFill>
        <p:spPr>
          <a:xfrm>
            <a:off x="8599715" y="981075"/>
            <a:ext cx="2743200" cy="1543050"/>
          </a:xfrm>
          <a:prstGeom prst="rect">
            <a:avLst/>
          </a:prstGeom>
        </p:spPr>
      </p:pic>
      <p:pic>
        <p:nvPicPr>
          <p:cNvPr id="3" name="Picture 3" descr="Diagram&#10;&#10;Description automatically generated">
            <a:extLst>
              <a:ext uri="{FF2B5EF4-FFF2-40B4-BE49-F238E27FC236}">
                <a16:creationId xmlns:a16="http://schemas.microsoft.com/office/drawing/2014/main" id="{2F7986BA-8E29-6DB2-12E6-BCBF0114B5C9}"/>
              </a:ext>
            </a:extLst>
          </p:cNvPr>
          <p:cNvPicPr>
            <a:picLocks noGrp="1" noChangeAspect="1"/>
          </p:cNvPicPr>
          <p:nvPr>
            <p:ph idx="10"/>
          </p:nvPr>
        </p:nvPicPr>
        <p:blipFill>
          <a:blip r:embed="rId9"/>
          <a:stretch>
            <a:fillRect/>
          </a:stretch>
        </p:blipFill>
        <p:spPr>
          <a:xfrm>
            <a:off x="443519" y="3243943"/>
            <a:ext cx="5910786" cy="3443045"/>
          </a:xfrm>
        </p:spPr>
      </p:pic>
      <p:sp>
        <p:nvSpPr>
          <p:cNvPr id="17" name="Content Placeholder 6">
            <a:extLst>
              <a:ext uri="{FF2B5EF4-FFF2-40B4-BE49-F238E27FC236}">
                <a16:creationId xmlns:a16="http://schemas.microsoft.com/office/drawing/2014/main" id="{10ADD02A-A767-0F04-BBB7-EDA1990C0547}"/>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pic>
        <p:nvPicPr>
          <p:cNvPr id="4" name="Picture 6" descr="A picture containing text, businesscard, vector graphics&#10;&#10;Description automatically generated">
            <a:extLst>
              <a:ext uri="{FF2B5EF4-FFF2-40B4-BE49-F238E27FC236}">
                <a16:creationId xmlns:a16="http://schemas.microsoft.com/office/drawing/2014/main" id="{315BECC1-3019-BE37-3ACC-25121681FA37}"/>
              </a:ext>
            </a:extLst>
          </p:cNvPr>
          <p:cNvPicPr>
            <a:picLocks noChangeAspect="1"/>
          </p:cNvPicPr>
          <p:nvPr/>
        </p:nvPicPr>
        <p:blipFill>
          <a:blip r:embed="rId10"/>
          <a:stretch>
            <a:fillRect/>
          </a:stretch>
        </p:blipFill>
        <p:spPr>
          <a:xfrm>
            <a:off x="6640286" y="5190190"/>
            <a:ext cx="3287485" cy="2116420"/>
          </a:xfrm>
          <a:prstGeom prst="rect">
            <a:avLst/>
          </a:prstGeom>
        </p:spPr>
      </p:pic>
      <p:pic>
        <p:nvPicPr>
          <p:cNvPr id="7" name="Picture 7" descr="Diagram, schematic&#10;&#10;Description automatically generated">
            <a:extLst>
              <a:ext uri="{FF2B5EF4-FFF2-40B4-BE49-F238E27FC236}">
                <a16:creationId xmlns:a16="http://schemas.microsoft.com/office/drawing/2014/main" id="{9320D495-ED0A-BB93-BAC1-764A8D574614}"/>
              </a:ext>
            </a:extLst>
          </p:cNvPr>
          <p:cNvPicPr>
            <a:picLocks noChangeAspect="1"/>
          </p:cNvPicPr>
          <p:nvPr/>
        </p:nvPicPr>
        <p:blipFill>
          <a:blip r:embed="rId11"/>
          <a:stretch>
            <a:fillRect/>
          </a:stretch>
        </p:blipFill>
        <p:spPr>
          <a:xfrm>
            <a:off x="10210800" y="5738129"/>
            <a:ext cx="3875314" cy="1205599"/>
          </a:xfrm>
          <a:prstGeom prst="rect">
            <a:avLst/>
          </a:prstGeom>
        </p:spPr>
      </p:pic>
    </p:spTree>
    <p:extLst>
      <p:ext uri="{BB962C8B-B14F-4D97-AF65-F5344CB8AC3E}">
        <p14:creationId xmlns:p14="http://schemas.microsoft.com/office/powerpoint/2010/main" val="3829878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27008" y="240836"/>
            <a:ext cx="10414000" cy="1504449"/>
          </a:xfrm>
        </p:spPr>
        <p:txBody>
          <a:bodyPr/>
          <a:lstStyle/>
          <a:p>
            <a:r>
              <a:rPr lang="en-US"/>
              <a:t>Automation round table</a:t>
            </a:r>
          </a:p>
        </p:txBody>
      </p:sp>
      <p:sp>
        <p:nvSpPr>
          <p:cNvPr id="10" name="Subtitle 9"/>
          <p:cNvSpPr>
            <a:spLocks noGrp="1"/>
          </p:cNvSpPr>
          <p:nvPr>
            <p:ph type="subTitle" idx="1"/>
          </p:nvPr>
        </p:nvSpPr>
        <p:spPr>
          <a:xfrm>
            <a:off x="427008" y="1601632"/>
            <a:ext cx="13766799" cy="3598984"/>
          </a:xfrm>
        </p:spPr>
        <p:txBody>
          <a:bodyPr vert="horz" lIns="0" tIns="0" rIns="0" bIns="0" rtlCol="0" anchor="t">
            <a:noAutofit/>
          </a:bodyPr>
          <a:lstStyle/>
          <a:p>
            <a:r>
              <a:rPr lang="en-US" sz="2400" b="0">
                <a:ea typeface="+mn-lt"/>
                <a:cs typeface="+mn-lt"/>
              </a:rPr>
              <a:t>How to be ready to switch from Manual Testing to Automated testing?</a:t>
            </a:r>
          </a:p>
          <a:p>
            <a:endParaRPr lang="en-US" sz="2400" b="0">
              <a:ea typeface="+mn-lt"/>
              <a:cs typeface="+mn-lt"/>
            </a:endParaRPr>
          </a:p>
          <a:p>
            <a:r>
              <a:rPr lang="en-US" sz="2400" b="0">
                <a:ea typeface="+mn-lt"/>
                <a:cs typeface="+mn-lt"/>
              </a:rPr>
              <a:t>What is a good criteria to select which Test cases of a suite are going to be automated and which of them are not going to be automated? </a:t>
            </a:r>
            <a:endParaRPr lang="en-US" sz="2400">
              <a:ea typeface="+mn-lt"/>
              <a:cs typeface="+mn-lt"/>
            </a:endParaRPr>
          </a:p>
          <a:p>
            <a:endParaRPr lang="en-US" sz="2400" b="0">
              <a:cs typeface="Arial"/>
            </a:endParaRPr>
          </a:p>
          <a:p>
            <a:r>
              <a:rPr lang="en-US" sz="2400" b="0">
                <a:ea typeface="+mn-lt"/>
                <a:cs typeface="+mn-lt"/>
              </a:rPr>
              <a:t>When creating a Test script, what elements are essential for a successful implementation? </a:t>
            </a:r>
            <a:endParaRPr lang="en-US" sz="2400">
              <a:ea typeface="+mn-lt"/>
              <a:cs typeface="+mn-lt"/>
            </a:endParaRPr>
          </a:p>
          <a:p>
            <a:endParaRPr lang="en-US" sz="2400" b="0">
              <a:cs typeface="Arial"/>
            </a:endParaRPr>
          </a:p>
          <a:p>
            <a:r>
              <a:rPr lang="en-US" sz="2400" b="0">
                <a:cs typeface="Arial"/>
              </a:rPr>
              <a:t>What is the criteria to select parametrize test cases?</a:t>
            </a:r>
          </a:p>
          <a:p>
            <a:endParaRPr lang="en-US" sz="2400" b="0">
              <a:cs typeface="Arial"/>
            </a:endParaRPr>
          </a:p>
          <a:p>
            <a:r>
              <a:rPr lang="en-US" sz="2400" b="0">
                <a:cs typeface="Arial"/>
              </a:rPr>
              <a:t>When do you recommend to use fixtures? </a:t>
            </a:r>
          </a:p>
          <a:p>
            <a:endParaRPr lang="en-US" sz="2400" b="0">
              <a:ea typeface="+mn-lt"/>
              <a:cs typeface="+mn-lt"/>
            </a:endParaRPr>
          </a:p>
          <a:p>
            <a:r>
              <a:rPr lang="en-US" sz="2400" b="0">
                <a:ea typeface="+mn-lt"/>
                <a:cs typeface="+mn-lt"/>
              </a:rPr>
              <a:t>What logic do you use to design a Test case? Are there some methods from ISTQB foundations? Or Do you use some methods based in experience? </a:t>
            </a:r>
            <a:endParaRPr lang="en-US"/>
          </a:p>
          <a:p>
            <a:endParaRPr lang="en-US" b="0">
              <a:cs typeface="Arial"/>
            </a:endParaRPr>
          </a:p>
          <a:p>
            <a:endParaRPr lang="en-US" b="0">
              <a:cs typeface="Arial"/>
            </a:endParaRPr>
          </a:p>
        </p:txBody>
      </p:sp>
    </p:spTree>
    <p:extLst>
      <p:ext uri="{BB962C8B-B14F-4D97-AF65-F5344CB8AC3E}">
        <p14:creationId xmlns:p14="http://schemas.microsoft.com/office/powerpoint/2010/main" val="3250798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84356" y="1028918"/>
            <a:ext cx="7217229" cy="2545080"/>
          </a:xfrm>
        </p:spPr>
        <p:txBody>
          <a:bodyPr/>
          <a:lstStyle/>
          <a:p>
            <a:r>
              <a:rPr lang="en-US"/>
              <a:t>Thank you</a:t>
            </a:r>
            <a:br>
              <a:rPr lang="en-US">
                <a:cs typeface="Arial"/>
              </a:rPr>
            </a:br>
            <a:br>
              <a:rPr lang="en-US">
                <a:cs typeface="Arial"/>
              </a:rPr>
            </a:br>
            <a:r>
              <a:rPr lang="en-US" sz="3600" err="1">
                <a:cs typeface="Arial"/>
              </a:rPr>
              <a:t>Reclutamiento</a:t>
            </a:r>
            <a:r>
              <a:rPr lang="en-US" sz="3600">
                <a:cs typeface="Arial"/>
              </a:rPr>
              <a:t>:</a:t>
            </a:r>
          </a:p>
          <a:p>
            <a:r>
              <a:rPr lang="en-US" sz="3600" b="0">
                <a:ea typeface="+mj-lt"/>
                <a:cs typeface="+mj-lt"/>
                <a:hlinkClick r:id="rId2"/>
              </a:rPr>
              <a:t>marco.cuellarcastro@dxc.com</a:t>
            </a:r>
            <a:r>
              <a:rPr lang="en-US" sz="3600" b="0">
                <a:ea typeface="+mj-lt"/>
                <a:cs typeface="+mj-lt"/>
              </a:rPr>
              <a:t> </a:t>
            </a:r>
            <a:endParaRPr lang="en-US" sz="3600">
              <a:cs typeface="Arial"/>
            </a:endParaRPr>
          </a:p>
          <a:p>
            <a:r>
              <a:rPr lang="en-US" sz="3600" b="0">
                <a:ea typeface="+mj-lt"/>
                <a:cs typeface="+mj-lt"/>
              </a:rPr>
              <a:t>332-200-7922 </a:t>
            </a:r>
            <a:endParaRPr lang="en-US" sz="3600">
              <a:cs typeface="Arial"/>
            </a:endParaRPr>
          </a:p>
        </p:txBody>
      </p:sp>
      <p:pic>
        <p:nvPicPr>
          <p:cNvPr id="7" name="Picture 7" descr="Qr code&#10;&#10;Description automatically generated">
            <a:extLst>
              <a:ext uri="{FF2B5EF4-FFF2-40B4-BE49-F238E27FC236}">
                <a16:creationId xmlns:a16="http://schemas.microsoft.com/office/drawing/2014/main" id="{C40F53B5-223F-48FA-4196-A3639D586EBC}"/>
              </a:ext>
            </a:extLst>
          </p:cNvPr>
          <p:cNvPicPr>
            <a:picLocks noChangeAspect="1"/>
          </p:cNvPicPr>
          <p:nvPr/>
        </p:nvPicPr>
        <p:blipFill>
          <a:blip r:embed="rId3"/>
          <a:stretch>
            <a:fillRect/>
          </a:stretch>
        </p:blipFill>
        <p:spPr>
          <a:xfrm>
            <a:off x="10711542" y="3066092"/>
            <a:ext cx="2068286" cy="2685245"/>
          </a:xfrm>
          <a:prstGeom prst="rect">
            <a:avLst/>
          </a:prstGeom>
        </p:spPr>
      </p:pic>
      <p:pic>
        <p:nvPicPr>
          <p:cNvPr id="8" name="Picture 8" descr="Qr code&#10;&#10;Description automatically generated">
            <a:extLst>
              <a:ext uri="{FF2B5EF4-FFF2-40B4-BE49-F238E27FC236}">
                <a16:creationId xmlns:a16="http://schemas.microsoft.com/office/drawing/2014/main" id="{B7870EEC-7908-AF19-DE41-AAACA4D9D0AC}"/>
              </a:ext>
            </a:extLst>
          </p:cNvPr>
          <p:cNvPicPr>
            <a:picLocks noChangeAspect="1"/>
          </p:cNvPicPr>
          <p:nvPr/>
        </p:nvPicPr>
        <p:blipFill>
          <a:blip r:embed="rId4"/>
          <a:stretch>
            <a:fillRect/>
          </a:stretch>
        </p:blipFill>
        <p:spPr>
          <a:xfrm>
            <a:off x="979714" y="4590092"/>
            <a:ext cx="1741715" cy="2271587"/>
          </a:xfrm>
          <a:prstGeom prst="rect">
            <a:avLst/>
          </a:prstGeom>
        </p:spPr>
      </p:pic>
      <p:pic>
        <p:nvPicPr>
          <p:cNvPr id="9" name="Picture 10" descr="Qr code&#10;&#10;Description automatically generated">
            <a:extLst>
              <a:ext uri="{FF2B5EF4-FFF2-40B4-BE49-F238E27FC236}">
                <a16:creationId xmlns:a16="http://schemas.microsoft.com/office/drawing/2014/main" id="{5A2243C1-4BD0-44E1-D05C-185233DD80BD}"/>
              </a:ext>
            </a:extLst>
          </p:cNvPr>
          <p:cNvPicPr>
            <a:picLocks noChangeAspect="1"/>
          </p:cNvPicPr>
          <p:nvPr/>
        </p:nvPicPr>
        <p:blipFill>
          <a:blip r:embed="rId5"/>
          <a:stretch>
            <a:fillRect/>
          </a:stretch>
        </p:blipFill>
        <p:spPr>
          <a:xfrm>
            <a:off x="2982686" y="4590091"/>
            <a:ext cx="1796143" cy="2315132"/>
          </a:xfrm>
          <a:prstGeom prst="rect">
            <a:avLst/>
          </a:prstGeom>
        </p:spPr>
      </p:pic>
    </p:spTree>
    <p:extLst>
      <p:ext uri="{BB962C8B-B14F-4D97-AF65-F5344CB8AC3E}">
        <p14:creationId xmlns:p14="http://schemas.microsoft.com/office/powerpoint/2010/main" val="3622089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0">
                <a:ea typeface="+mj-lt"/>
                <a:cs typeface="+mj-lt"/>
              </a:rPr>
              <a:t>Be a Python Automation Engineer with 1 Library and 1 Beer</a:t>
            </a:r>
            <a:endParaRPr lang="en-US"/>
          </a:p>
        </p:txBody>
      </p:sp>
      <p:pic>
        <p:nvPicPr>
          <p:cNvPr id="3" name="Picture 4">
            <a:extLst>
              <a:ext uri="{FF2B5EF4-FFF2-40B4-BE49-F238E27FC236}">
                <a16:creationId xmlns:a16="http://schemas.microsoft.com/office/drawing/2014/main" id="{4CB03762-62CA-C3F6-7A67-AA99E4C9F9F2}"/>
              </a:ext>
            </a:extLst>
          </p:cNvPr>
          <p:cNvPicPr>
            <a:picLocks noChangeAspect="1"/>
          </p:cNvPicPr>
          <p:nvPr/>
        </p:nvPicPr>
        <p:blipFill>
          <a:blip r:embed="rId2"/>
          <a:stretch>
            <a:fillRect/>
          </a:stretch>
        </p:blipFill>
        <p:spPr>
          <a:xfrm>
            <a:off x="7504176" y="4111371"/>
            <a:ext cx="6437376" cy="3627882"/>
          </a:xfrm>
          <a:prstGeom prst="rect">
            <a:avLst/>
          </a:prstGeom>
        </p:spPr>
      </p:pic>
    </p:spTree>
    <p:extLst>
      <p:ext uri="{BB962C8B-B14F-4D97-AF65-F5344CB8AC3E}">
        <p14:creationId xmlns:p14="http://schemas.microsoft.com/office/powerpoint/2010/main" val="3318974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Meet the Team</a:t>
            </a:r>
          </a:p>
        </p:txBody>
      </p:sp>
      <p:sp>
        <p:nvSpPr>
          <p:cNvPr id="3" name="TextBox 2">
            <a:extLst>
              <a:ext uri="{FF2B5EF4-FFF2-40B4-BE49-F238E27FC236}">
                <a16:creationId xmlns:a16="http://schemas.microsoft.com/office/drawing/2014/main" id="{59C7AEF8-CBD6-D4D2-A40A-A81EEE830C74}"/>
              </a:ext>
            </a:extLst>
          </p:cNvPr>
          <p:cNvSpPr txBox="1"/>
          <p:nvPr/>
        </p:nvSpPr>
        <p:spPr>
          <a:xfrm>
            <a:off x="511629" y="6095999"/>
            <a:ext cx="2743200" cy="881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sz="2850"/>
              <a:t>Nayeli Juárez –</a:t>
            </a:r>
            <a:r>
              <a:rPr lang="en-US" sz="2850">
                <a:cs typeface="Arial"/>
              </a:rPr>
              <a:t>​</a:t>
            </a:r>
            <a:br>
              <a:rPr lang="en-US" sz="2850">
                <a:cs typeface="Arial"/>
              </a:rPr>
            </a:br>
            <a:r>
              <a:rPr lang="en-US" sz="2850"/>
              <a:t>Tech Lead</a:t>
            </a:r>
          </a:p>
        </p:txBody>
      </p:sp>
      <p:pic>
        <p:nvPicPr>
          <p:cNvPr id="4" name="Picture 4">
            <a:extLst>
              <a:ext uri="{FF2B5EF4-FFF2-40B4-BE49-F238E27FC236}">
                <a16:creationId xmlns:a16="http://schemas.microsoft.com/office/drawing/2014/main" id="{412E9E93-B7D7-0171-B2EB-E29758A17199}"/>
              </a:ext>
            </a:extLst>
          </p:cNvPr>
          <p:cNvPicPr>
            <a:picLocks noChangeAspect="1"/>
          </p:cNvPicPr>
          <p:nvPr/>
        </p:nvPicPr>
        <p:blipFill>
          <a:blip r:embed="rId2"/>
          <a:stretch>
            <a:fillRect/>
          </a:stretch>
        </p:blipFill>
        <p:spPr>
          <a:xfrm>
            <a:off x="11365368" y="2639358"/>
            <a:ext cx="2578553" cy="3291567"/>
          </a:xfrm>
          <a:prstGeom prst="rect">
            <a:avLst/>
          </a:prstGeom>
        </p:spPr>
      </p:pic>
      <p:pic>
        <p:nvPicPr>
          <p:cNvPr id="5" name="Picture 5" descr="A picture containing person, wall&#10;&#10;Description automatically generated">
            <a:extLst>
              <a:ext uri="{FF2B5EF4-FFF2-40B4-BE49-F238E27FC236}">
                <a16:creationId xmlns:a16="http://schemas.microsoft.com/office/drawing/2014/main" id="{16FEDF71-00A2-CC5F-0A92-DADA5A93C15F}"/>
              </a:ext>
            </a:extLst>
          </p:cNvPr>
          <p:cNvPicPr>
            <a:picLocks noChangeAspect="1"/>
          </p:cNvPicPr>
          <p:nvPr/>
        </p:nvPicPr>
        <p:blipFill>
          <a:blip r:embed="rId3"/>
          <a:stretch>
            <a:fillRect/>
          </a:stretch>
        </p:blipFill>
        <p:spPr>
          <a:xfrm>
            <a:off x="558799" y="2477719"/>
            <a:ext cx="2743200" cy="3470105"/>
          </a:xfrm>
          <a:prstGeom prst="rect">
            <a:avLst/>
          </a:prstGeom>
        </p:spPr>
      </p:pic>
      <p:pic>
        <p:nvPicPr>
          <p:cNvPr id="6" name="Picture 6">
            <a:extLst>
              <a:ext uri="{FF2B5EF4-FFF2-40B4-BE49-F238E27FC236}">
                <a16:creationId xmlns:a16="http://schemas.microsoft.com/office/drawing/2014/main" id="{443AB032-E2A7-9343-E31A-5900D323888E}"/>
              </a:ext>
            </a:extLst>
          </p:cNvPr>
          <p:cNvPicPr>
            <a:picLocks noChangeAspect="1"/>
          </p:cNvPicPr>
          <p:nvPr/>
        </p:nvPicPr>
        <p:blipFill>
          <a:blip r:embed="rId4"/>
          <a:stretch>
            <a:fillRect/>
          </a:stretch>
        </p:blipFill>
        <p:spPr>
          <a:xfrm>
            <a:off x="5323114" y="2623456"/>
            <a:ext cx="3276600" cy="3265714"/>
          </a:xfrm>
          <a:prstGeom prst="rect">
            <a:avLst/>
          </a:prstGeom>
        </p:spPr>
      </p:pic>
      <p:sp>
        <p:nvSpPr>
          <p:cNvPr id="7" name="TextBox 6">
            <a:extLst>
              <a:ext uri="{FF2B5EF4-FFF2-40B4-BE49-F238E27FC236}">
                <a16:creationId xmlns:a16="http://schemas.microsoft.com/office/drawing/2014/main" id="{1158C3A3-5622-4D2A-7C50-9CF7201DA15E}"/>
              </a:ext>
            </a:extLst>
          </p:cNvPr>
          <p:cNvSpPr txBox="1"/>
          <p:nvPr/>
        </p:nvSpPr>
        <p:spPr>
          <a:xfrm>
            <a:off x="5192485" y="6041570"/>
            <a:ext cx="3842657" cy="17672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50">
                <a:ea typeface="+mn-lt"/>
                <a:cs typeface="+mn-lt"/>
              </a:rPr>
              <a:t>José Luis Becerril – </a:t>
            </a:r>
            <a:br>
              <a:rPr lang="en-US" sz="2850">
                <a:ea typeface="+mn-lt"/>
                <a:cs typeface="+mn-lt"/>
              </a:rPr>
            </a:br>
            <a:r>
              <a:rPr lang="en-US" sz="2850">
                <a:ea typeface="+mn-lt"/>
                <a:cs typeface="+mn-lt"/>
              </a:rPr>
              <a:t>Senior Test Engineer</a:t>
            </a:r>
            <a:endParaRPr lang="en-US" err="1"/>
          </a:p>
          <a:p>
            <a:pPr>
              <a:lnSpc>
                <a:spcPct val="90000"/>
              </a:lnSpc>
              <a:spcAft>
                <a:spcPts val="400"/>
              </a:spcAft>
            </a:pPr>
            <a:br>
              <a:rPr lang="en-US" sz="2850"/>
            </a:br>
            <a:endParaRPr lang="en-US"/>
          </a:p>
        </p:txBody>
      </p:sp>
      <p:sp>
        <p:nvSpPr>
          <p:cNvPr id="9" name="TextBox 8">
            <a:extLst>
              <a:ext uri="{FF2B5EF4-FFF2-40B4-BE49-F238E27FC236}">
                <a16:creationId xmlns:a16="http://schemas.microsoft.com/office/drawing/2014/main" id="{27B3FF73-D569-2147-AA94-8B64B2CE7D4D}"/>
              </a:ext>
            </a:extLst>
          </p:cNvPr>
          <p:cNvSpPr txBox="1"/>
          <p:nvPr/>
        </p:nvSpPr>
        <p:spPr>
          <a:xfrm>
            <a:off x="11190514" y="6095998"/>
            <a:ext cx="3037114" cy="22506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50">
                <a:ea typeface="+mn-lt"/>
                <a:cs typeface="+mn-lt"/>
              </a:rPr>
              <a:t>Javier Padilla – Project Manager</a:t>
            </a:r>
            <a:endParaRPr lang="en-US"/>
          </a:p>
          <a:p>
            <a:br>
              <a:rPr lang="en-US"/>
            </a:br>
            <a:endParaRPr lang="en-US"/>
          </a:p>
          <a:p>
            <a:pPr>
              <a:lnSpc>
                <a:spcPct val="90000"/>
              </a:lnSpc>
              <a:spcAft>
                <a:spcPts val="400"/>
              </a:spcAft>
            </a:pPr>
            <a:endParaRPr lang="en-US" sz="2850">
              <a:cs typeface="Arial"/>
            </a:endParaRPr>
          </a:p>
        </p:txBody>
      </p:sp>
    </p:spTree>
    <p:extLst>
      <p:ext uri="{BB962C8B-B14F-4D97-AF65-F5344CB8AC3E}">
        <p14:creationId xmlns:p14="http://schemas.microsoft.com/office/powerpoint/2010/main" val="1567417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a:t>How to be a Software Automation Engineer</a:t>
            </a:r>
            <a:br>
              <a:rPr lang="en-US" sz="4000"/>
            </a:br>
            <a:br>
              <a:rPr lang="en-US"/>
            </a:br>
            <a:endParaRPr lang="en-US">
              <a:solidFill>
                <a:schemeClr val="tx1"/>
              </a:solidFill>
            </a:endParaRPr>
          </a:p>
        </p:txBody>
      </p:sp>
      <p:sp>
        <p:nvSpPr>
          <p:cNvPr id="5" name="TextBox 4"/>
          <p:cNvSpPr txBox="1"/>
          <p:nvPr/>
        </p:nvSpPr>
        <p:spPr>
          <a:xfrm>
            <a:off x="685800" y="6721474"/>
            <a:ext cx="11201400" cy="457200"/>
          </a:xfrm>
          <a:prstGeom prst="rect">
            <a:avLst/>
          </a:prstGeom>
          <a:noFill/>
        </p:spPr>
        <p:txBody>
          <a:bodyPr wrap="square" lIns="0" tIns="0" rIns="0" bIns="0" rtlCol="0" anchor="b" anchorCtr="0">
            <a:noAutofit/>
          </a:bodyPr>
          <a:lstStyle/>
          <a:p>
            <a:endParaRPr lang="en-US" sz="900">
              <a:cs typeface="Arial"/>
            </a:endParaRPr>
          </a:p>
        </p:txBody>
      </p:sp>
      <p:sp>
        <p:nvSpPr>
          <p:cNvPr id="7" name="Content Placeholder 6">
            <a:extLst>
              <a:ext uri="{FF2B5EF4-FFF2-40B4-BE49-F238E27FC236}">
                <a16:creationId xmlns:a16="http://schemas.microsoft.com/office/drawing/2014/main" id="{2D26A11C-A0F3-43CB-AB84-72AAAFAFA844}"/>
              </a:ext>
            </a:extLst>
          </p:cNvPr>
          <p:cNvSpPr txBox="1">
            <a:spLocks noGrp="1"/>
          </p:cNvSpPr>
          <p:nvPr>
            <p:ph idx="10"/>
          </p:nvPr>
        </p:nvSpPr>
        <p:spPr>
          <a:xfrm>
            <a:off x="11715750" y="166545"/>
            <a:ext cx="2601913" cy="443198"/>
          </a:xfrm>
          <a:prstGeom prst="rect">
            <a:avLst/>
          </a:prstGeom>
          <a:noFill/>
        </p:spPr>
        <p:txBody>
          <a:bodyPr wrap="square" lIns="0" tIns="0" rIns="0" bIns="0" rtlCol="0" anchor="ctr" anchorCtr="0">
            <a:spAutoFit/>
          </a:bodyPr>
          <a:lstStyle/>
          <a:p>
            <a:pPr>
              <a:lnSpc>
                <a:spcPct val="90000"/>
              </a:lnSpc>
            </a:pPr>
            <a:r>
              <a:rPr lang="en-US" b="0">
                <a:cs typeface="Arial"/>
              </a:rPr>
              <a:t>Be a Python Automation Engineer</a:t>
            </a:r>
            <a:endParaRPr lang="en-US"/>
          </a:p>
        </p:txBody>
      </p:sp>
      <p:pic>
        <p:nvPicPr>
          <p:cNvPr id="6" name="Picture 7">
            <a:extLst>
              <a:ext uri="{FF2B5EF4-FFF2-40B4-BE49-F238E27FC236}">
                <a16:creationId xmlns:a16="http://schemas.microsoft.com/office/drawing/2014/main" id="{2DFC95E2-3DAB-A891-6DFA-873DBA8244D6}"/>
              </a:ext>
            </a:extLst>
          </p:cNvPr>
          <p:cNvPicPr>
            <a:picLocks noGrp="1" noChangeAspect="1"/>
          </p:cNvPicPr>
          <p:nvPr>
            <p:ph idx="1"/>
          </p:nvPr>
        </p:nvPicPr>
        <p:blipFill>
          <a:blip r:embed="rId2"/>
          <a:stretch>
            <a:fillRect/>
          </a:stretch>
        </p:blipFill>
        <p:spPr>
          <a:xfrm>
            <a:off x="685027" y="1315528"/>
            <a:ext cx="5168767" cy="3879072"/>
          </a:xfrm>
        </p:spPr>
      </p:pic>
      <p:pic>
        <p:nvPicPr>
          <p:cNvPr id="8" name="Picture 8" descr="Logo, company name&#10;&#10;Description automatically generated">
            <a:extLst>
              <a:ext uri="{FF2B5EF4-FFF2-40B4-BE49-F238E27FC236}">
                <a16:creationId xmlns:a16="http://schemas.microsoft.com/office/drawing/2014/main" id="{C13B732A-A4C7-BF39-ED82-4006E4554D61}"/>
              </a:ext>
            </a:extLst>
          </p:cNvPr>
          <p:cNvPicPr>
            <a:picLocks noChangeAspect="1"/>
          </p:cNvPicPr>
          <p:nvPr/>
        </p:nvPicPr>
        <p:blipFill>
          <a:blip r:embed="rId3"/>
          <a:stretch>
            <a:fillRect/>
          </a:stretch>
        </p:blipFill>
        <p:spPr>
          <a:xfrm>
            <a:off x="6012611" y="1311215"/>
            <a:ext cx="2122098" cy="2139350"/>
          </a:xfrm>
          <a:prstGeom prst="rect">
            <a:avLst/>
          </a:prstGeom>
        </p:spPr>
      </p:pic>
      <p:pic>
        <p:nvPicPr>
          <p:cNvPr id="9" name="Picture 9" descr="A picture containing cup, vessel, mug, indoor&#10;&#10;Description automatically generated">
            <a:extLst>
              <a:ext uri="{FF2B5EF4-FFF2-40B4-BE49-F238E27FC236}">
                <a16:creationId xmlns:a16="http://schemas.microsoft.com/office/drawing/2014/main" id="{196A1EE8-C28E-2C08-4095-B1DAD3E7B7CB}"/>
              </a:ext>
            </a:extLst>
          </p:cNvPr>
          <p:cNvPicPr>
            <a:picLocks noChangeAspect="1"/>
          </p:cNvPicPr>
          <p:nvPr/>
        </p:nvPicPr>
        <p:blipFill>
          <a:blip r:embed="rId4"/>
          <a:stretch>
            <a:fillRect/>
          </a:stretch>
        </p:blipFill>
        <p:spPr>
          <a:xfrm>
            <a:off x="10688128" y="1310863"/>
            <a:ext cx="3174520" cy="2812915"/>
          </a:xfrm>
          <a:prstGeom prst="rect">
            <a:avLst/>
          </a:prstGeom>
        </p:spPr>
      </p:pic>
      <p:pic>
        <p:nvPicPr>
          <p:cNvPr id="10" name="Picture 11" descr="A picture containing shape&#10;&#10;Description automatically generated">
            <a:extLst>
              <a:ext uri="{FF2B5EF4-FFF2-40B4-BE49-F238E27FC236}">
                <a16:creationId xmlns:a16="http://schemas.microsoft.com/office/drawing/2014/main" id="{F9D1939E-D15A-115E-4385-3F75DE333D81}"/>
              </a:ext>
            </a:extLst>
          </p:cNvPr>
          <p:cNvPicPr>
            <a:picLocks noChangeAspect="1"/>
          </p:cNvPicPr>
          <p:nvPr/>
        </p:nvPicPr>
        <p:blipFill>
          <a:blip r:embed="rId5"/>
          <a:stretch>
            <a:fillRect/>
          </a:stretch>
        </p:blipFill>
        <p:spPr>
          <a:xfrm>
            <a:off x="6081623" y="4466904"/>
            <a:ext cx="5520905" cy="2884380"/>
          </a:xfrm>
          <a:prstGeom prst="rect">
            <a:avLst/>
          </a:prstGeom>
        </p:spPr>
      </p:pic>
      <p:pic>
        <p:nvPicPr>
          <p:cNvPr id="12" name="Picture 12" descr="A picture containing text, person, toy&#10;&#10;Description automatically generated">
            <a:extLst>
              <a:ext uri="{FF2B5EF4-FFF2-40B4-BE49-F238E27FC236}">
                <a16:creationId xmlns:a16="http://schemas.microsoft.com/office/drawing/2014/main" id="{6AE9F36B-1F9F-C8FF-7561-1E970A20CAC4}"/>
              </a:ext>
            </a:extLst>
          </p:cNvPr>
          <p:cNvPicPr>
            <a:picLocks noChangeAspect="1"/>
          </p:cNvPicPr>
          <p:nvPr/>
        </p:nvPicPr>
        <p:blipFill>
          <a:blip r:embed="rId6"/>
          <a:stretch>
            <a:fillRect/>
          </a:stretch>
        </p:blipFill>
        <p:spPr>
          <a:xfrm>
            <a:off x="11706045" y="4571999"/>
            <a:ext cx="2605178" cy="2605178"/>
          </a:xfrm>
          <a:prstGeom prst="rect">
            <a:avLst/>
          </a:prstGeom>
        </p:spPr>
      </p:pic>
      <p:pic>
        <p:nvPicPr>
          <p:cNvPr id="13" name="Picture 13" descr="A picture containing text&#10;&#10;Description automatically generated">
            <a:extLst>
              <a:ext uri="{FF2B5EF4-FFF2-40B4-BE49-F238E27FC236}">
                <a16:creationId xmlns:a16="http://schemas.microsoft.com/office/drawing/2014/main" id="{28BDC173-529F-3BB2-35D1-612C7010DCEA}"/>
              </a:ext>
            </a:extLst>
          </p:cNvPr>
          <p:cNvPicPr>
            <a:picLocks noChangeAspect="1"/>
          </p:cNvPicPr>
          <p:nvPr/>
        </p:nvPicPr>
        <p:blipFill>
          <a:blip r:embed="rId7"/>
          <a:stretch>
            <a:fillRect/>
          </a:stretch>
        </p:blipFill>
        <p:spPr>
          <a:xfrm>
            <a:off x="3424687" y="5313871"/>
            <a:ext cx="2191110" cy="2191110"/>
          </a:xfrm>
          <a:prstGeom prst="rect">
            <a:avLst/>
          </a:prstGeom>
        </p:spPr>
      </p:pic>
      <p:pic>
        <p:nvPicPr>
          <p:cNvPr id="14" name="Picture 14" descr="A picture containing text, footwear, clothing&#10;&#10;Description automatically generated">
            <a:extLst>
              <a:ext uri="{FF2B5EF4-FFF2-40B4-BE49-F238E27FC236}">
                <a16:creationId xmlns:a16="http://schemas.microsoft.com/office/drawing/2014/main" id="{80F69CB4-2A49-D5E7-6AF5-2E2CA2129598}"/>
              </a:ext>
            </a:extLst>
          </p:cNvPr>
          <p:cNvPicPr>
            <a:picLocks noChangeAspect="1"/>
          </p:cNvPicPr>
          <p:nvPr/>
        </p:nvPicPr>
        <p:blipFill>
          <a:blip r:embed="rId8"/>
          <a:stretch>
            <a:fillRect/>
          </a:stretch>
        </p:blipFill>
        <p:spPr>
          <a:xfrm>
            <a:off x="509588" y="5421882"/>
            <a:ext cx="2638425" cy="1733550"/>
          </a:xfrm>
          <a:prstGeom prst="rect">
            <a:avLst/>
          </a:prstGeom>
        </p:spPr>
      </p:pic>
      <p:pic>
        <p:nvPicPr>
          <p:cNvPr id="15" name="Picture 15" descr="Website&#10;&#10;Description automatically generated">
            <a:extLst>
              <a:ext uri="{FF2B5EF4-FFF2-40B4-BE49-F238E27FC236}">
                <a16:creationId xmlns:a16="http://schemas.microsoft.com/office/drawing/2014/main" id="{8CD66C40-69BD-9D35-3F9B-2D198C53EF7B}"/>
              </a:ext>
            </a:extLst>
          </p:cNvPr>
          <p:cNvPicPr>
            <a:picLocks noChangeAspect="1"/>
          </p:cNvPicPr>
          <p:nvPr/>
        </p:nvPicPr>
        <p:blipFill>
          <a:blip r:embed="rId9"/>
          <a:stretch>
            <a:fillRect/>
          </a:stretch>
        </p:blipFill>
        <p:spPr>
          <a:xfrm>
            <a:off x="7824158" y="3372916"/>
            <a:ext cx="2743200" cy="1483768"/>
          </a:xfrm>
          <a:prstGeom prst="rect">
            <a:avLst/>
          </a:prstGeom>
        </p:spPr>
      </p:pic>
    </p:spTree>
    <p:extLst>
      <p:ext uri="{BB962C8B-B14F-4D97-AF65-F5344CB8AC3E}">
        <p14:creationId xmlns:p14="http://schemas.microsoft.com/office/powerpoint/2010/main" val="2510438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V-model (Software Engineering) - javatpoint"/>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5339" y="1283970"/>
            <a:ext cx="7522950" cy="5621546"/>
          </a:xfrm>
          <a:prstGeom prst="rect">
            <a:avLst/>
          </a:prstGeom>
          <a:noFill/>
          <a:ln>
            <a:noFill/>
          </a:ln>
        </p:spPr>
      </p:pic>
      <p:sp>
        <p:nvSpPr>
          <p:cNvPr id="2" name="Title 1"/>
          <p:cNvSpPr>
            <a:spLocks noGrp="1"/>
          </p:cNvSpPr>
          <p:nvPr>
            <p:ph type="title"/>
          </p:nvPr>
        </p:nvSpPr>
        <p:spPr/>
        <p:txBody>
          <a:bodyPr>
            <a:normAutofit fontScale="90000"/>
          </a:bodyPr>
          <a:lstStyle/>
          <a:p>
            <a:r>
              <a:rPr lang="en-US" err="1"/>
              <a:t>PyTest</a:t>
            </a:r>
            <a:r>
              <a:rPr lang="en-US"/>
              <a:t> presence in the V-Model</a:t>
            </a:r>
            <a:br>
              <a:rPr lang="en-US"/>
            </a:br>
            <a:br>
              <a:rPr lang="en-US" sz="4000"/>
            </a:br>
            <a:br>
              <a:rPr lang="en-US"/>
            </a:br>
            <a:endParaRPr lang="en-US">
              <a:solidFill>
                <a:schemeClr val="tx1"/>
              </a:solidFill>
            </a:endParaRPr>
          </a:p>
        </p:txBody>
      </p:sp>
      <p:sp>
        <p:nvSpPr>
          <p:cNvPr id="7" name="Content Placeholder 6">
            <a:extLst>
              <a:ext uri="{FF2B5EF4-FFF2-40B4-BE49-F238E27FC236}">
                <a16:creationId xmlns:a16="http://schemas.microsoft.com/office/drawing/2014/main" id="{2D26A11C-A0F3-43CB-AB84-72AAAFAFA844}"/>
              </a:ext>
            </a:extLst>
          </p:cNvPr>
          <p:cNvSpPr txBox="1">
            <a:spLocks noGrp="1"/>
          </p:cNvSpPr>
          <p:nvPr>
            <p:ph idx="10"/>
          </p:nvPr>
        </p:nvSpPr>
        <p:spPr>
          <a:xfrm>
            <a:off x="11715750" y="141922"/>
            <a:ext cx="2601913" cy="492443"/>
          </a:xfrm>
          <a:prstGeom prst="rect">
            <a:avLst/>
          </a:prstGeom>
          <a:noFill/>
        </p:spPr>
        <p:txBody>
          <a:bodyPr wrap="square" lIns="0" tIns="0" rIns="0" bIns="0" rtlCol="0" anchor="ctr" anchorCtr="0">
            <a:spAutoFit/>
          </a:bodyPr>
          <a:lstStyle/>
          <a:p>
            <a:r>
              <a:rPr lang="en-US" b="0">
                <a:ea typeface="+mn-lt"/>
                <a:cs typeface="+mn-lt"/>
              </a:rPr>
              <a:t>Be a Python Automation Engineer</a:t>
            </a:r>
            <a:endParaRPr lang="en-US"/>
          </a:p>
        </p:txBody>
      </p:sp>
      <p:sp>
        <p:nvSpPr>
          <p:cNvPr id="4" name="TextBox 3">
            <a:extLst>
              <a:ext uri="{FF2B5EF4-FFF2-40B4-BE49-F238E27FC236}">
                <a16:creationId xmlns:a16="http://schemas.microsoft.com/office/drawing/2014/main" id="{2F57669D-4E32-0CAC-864E-370D9258C84D}"/>
              </a:ext>
            </a:extLst>
          </p:cNvPr>
          <p:cNvSpPr txBox="1"/>
          <p:nvPr/>
        </p:nvSpPr>
        <p:spPr>
          <a:xfrm>
            <a:off x="685800" y="6635210"/>
            <a:ext cx="11201400" cy="543464"/>
          </a:xfrm>
          <a:prstGeom prst="rect">
            <a:avLst/>
          </a:prstGeom>
          <a:noFill/>
        </p:spPr>
        <p:txBody>
          <a:bodyPr wrap="square" lIns="0" tIns="0" rIns="0" bIns="0" rtlCol="0" anchor="b" anchorCtr="0">
            <a:noAutofit/>
          </a:bodyPr>
          <a:lstStyle/>
          <a:p>
            <a:endParaRPr lang="en-US" sz="900">
              <a:cs typeface="Arial"/>
            </a:endParaRPr>
          </a:p>
        </p:txBody>
      </p:sp>
      <p:sp>
        <p:nvSpPr>
          <p:cNvPr id="8" name="TextBox 7">
            <a:extLst>
              <a:ext uri="{FF2B5EF4-FFF2-40B4-BE49-F238E27FC236}">
                <a16:creationId xmlns:a16="http://schemas.microsoft.com/office/drawing/2014/main" id="{0635E1C6-E94F-932F-6DE9-6C9491CDE2E2}"/>
              </a:ext>
            </a:extLst>
          </p:cNvPr>
          <p:cNvSpPr txBox="1"/>
          <p:nvPr/>
        </p:nvSpPr>
        <p:spPr>
          <a:xfrm>
            <a:off x="678833" y="6811882"/>
            <a:ext cx="130010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a:solidFill>
                  <a:srgbClr val="222222"/>
                </a:solidFill>
                <a:latin typeface="Arial"/>
                <a:ea typeface="Source Sans Pro"/>
                <a:cs typeface="Source Sans Pro"/>
              </a:rPr>
              <a:t>SDLC:</a:t>
            </a:r>
            <a:r>
              <a:rPr lang="en-US" sz="900">
                <a:solidFill>
                  <a:srgbClr val="222222"/>
                </a:solidFill>
                <a:latin typeface="Arial"/>
                <a:ea typeface="Source Sans Pro"/>
                <a:cs typeface="Source Sans Pro"/>
              </a:rPr>
              <a:t> SDLC is Software Development Life Cycle. It is the sequence of activities carried out by Developers to design and develop high-quality software.</a:t>
            </a:r>
          </a:p>
          <a:p>
            <a:r>
              <a:rPr lang="en-US" sz="900" b="1">
                <a:solidFill>
                  <a:srgbClr val="222222"/>
                </a:solidFill>
                <a:latin typeface="Arial"/>
                <a:ea typeface="Source Sans Pro"/>
                <a:cs typeface="Source Sans Pro"/>
              </a:rPr>
              <a:t>STLC:</a:t>
            </a:r>
            <a:r>
              <a:rPr lang="en-US" sz="900">
                <a:solidFill>
                  <a:srgbClr val="222222"/>
                </a:solidFill>
                <a:latin typeface="Arial"/>
                <a:ea typeface="Source Sans Pro"/>
                <a:cs typeface="Source Sans Pro"/>
              </a:rPr>
              <a:t> STLC is Software Testing Life Cycle. It consists of a series of activities carried out by Testers methodologically to test your software product.</a:t>
            </a:r>
            <a:endParaRPr lang="en-US" sz="900">
              <a:latin typeface="Arial"/>
              <a:cs typeface="Arial"/>
            </a:endParaRPr>
          </a:p>
        </p:txBody>
      </p:sp>
      <p:sp>
        <p:nvSpPr>
          <p:cNvPr id="9" name="TextBox 8">
            <a:extLst>
              <a:ext uri="{FF2B5EF4-FFF2-40B4-BE49-F238E27FC236}">
                <a16:creationId xmlns:a16="http://schemas.microsoft.com/office/drawing/2014/main" id="{C8CCA5B7-45F8-B01E-E0FC-8A45F8330E95}"/>
              </a:ext>
            </a:extLst>
          </p:cNvPr>
          <p:cNvSpPr txBox="1"/>
          <p:nvPr/>
        </p:nvSpPr>
        <p:spPr>
          <a:xfrm>
            <a:off x="9089816" y="5897544"/>
            <a:ext cx="45895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400"/>
              </a:spcAft>
            </a:pPr>
            <a:r>
              <a:rPr lang="en-US" sz="2000" b="1">
                <a:ea typeface="+mn-lt"/>
                <a:cs typeface="+mn-lt"/>
              </a:rPr>
              <a:t>V Model</a:t>
            </a:r>
            <a:r>
              <a:rPr lang="en-US" sz="2000">
                <a:ea typeface="+mn-lt"/>
                <a:cs typeface="+mn-lt"/>
              </a:rPr>
              <a:t> is a highly disciplined SDLC model which has a testing phase parallel to each development phase</a:t>
            </a:r>
            <a:endParaRPr lang="en-US"/>
          </a:p>
        </p:txBody>
      </p:sp>
      <p:pic>
        <p:nvPicPr>
          <p:cNvPr id="12" name="Picture 12">
            <a:extLst>
              <a:ext uri="{FF2B5EF4-FFF2-40B4-BE49-F238E27FC236}">
                <a16:creationId xmlns:a16="http://schemas.microsoft.com/office/drawing/2014/main" id="{15B2A958-76D6-795C-B0D3-5112F65B43C4}"/>
              </a:ext>
            </a:extLst>
          </p:cNvPr>
          <p:cNvPicPr>
            <a:picLocks noChangeAspect="1"/>
          </p:cNvPicPr>
          <p:nvPr/>
        </p:nvPicPr>
        <p:blipFill>
          <a:blip r:embed="rId3"/>
          <a:stretch>
            <a:fillRect/>
          </a:stretch>
        </p:blipFill>
        <p:spPr>
          <a:xfrm>
            <a:off x="9038082" y="2942463"/>
            <a:ext cx="2552700" cy="2076450"/>
          </a:xfrm>
          <a:prstGeom prst="rect">
            <a:avLst/>
          </a:prstGeom>
        </p:spPr>
      </p:pic>
      <p:sp>
        <p:nvSpPr>
          <p:cNvPr id="14" name="Right Brace 13">
            <a:extLst>
              <a:ext uri="{FF2B5EF4-FFF2-40B4-BE49-F238E27FC236}">
                <a16:creationId xmlns:a16="http://schemas.microsoft.com/office/drawing/2014/main" id="{3C89003F-6204-7482-E8B1-6DE22ED1C2A2}"/>
              </a:ext>
            </a:extLst>
          </p:cNvPr>
          <p:cNvSpPr/>
          <p:nvPr/>
        </p:nvSpPr>
        <p:spPr>
          <a:xfrm>
            <a:off x="8075295" y="2203322"/>
            <a:ext cx="1374648" cy="3596640"/>
          </a:xfrm>
          <a:prstGeom prst="rightBrace">
            <a:avLst/>
          </a:prstGeom>
          <a:ln w="28575" cap="sq"/>
        </p:spPr>
        <p:style>
          <a:lnRef idx="1">
            <a:schemeClr val="accent1"/>
          </a:lnRef>
          <a:fillRef idx="0">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45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a:cs typeface="Arial"/>
              </a:rPr>
              <a:t>Setup for Automation Framework </a:t>
            </a:r>
            <a:br>
              <a:rPr lang="en-US" sz="4000"/>
            </a:br>
            <a:br>
              <a:rPr lang="en-US"/>
            </a:br>
            <a:endParaRPr lang="en-US">
              <a:solidFill>
                <a:schemeClr val="tx1"/>
              </a:solidFill>
            </a:endParaRPr>
          </a:p>
        </p:txBody>
      </p:sp>
      <p:sp>
        <p:nvSpPr>
          <p:cNvPr id="11" name="Content Placeholder 10"/>
          <p:cNvSpPr>
            <a:spLocks noGrp="1"/>
          </p:cNvSpPr>
          <p:nvPr>
            <p:ph idx="1"/>
          </p:nvPr>
        </p:nvSpPr>
        <p:spPr>
          <a:xfrm>
            <a:off x="685799" y="1557067"/>
            <a:ext cx="13258799" cy="5121275"/>
          </a:xfrm>
        </p:spPr>
        <p:txBody>
          <a:bodyPr vert="horz" lIns="0" tIns="0" rIns="0" bIns="0" rtlCol="0" anchor="t">
            <a:normAutofit lnSpcReduction="10000"/>
          </a:bodyPr>
          <a:lstStyle/>
          <a:p>
            <a:endParaRPr lang="en-US" b="0"/>
          </a:p>
          <a:p>
            <a:pPr marL="342900" indent="-342900">
              <a:buFont typeface="Arial"/>
              <a:buChar char="•"/>
            </a:pPr>
            <a:r>
              <a:rPr lang="en-US" b="0"/>
              <a:t>Open a GNU/Linux terminal or if you're in windows could use WSL and install </a:t>
            </a:r>
            <a:endParaRPr lang="en-US" b="0">
              <a:cs typeface="Arial"/>
            </a:endParaRPr>
          </a:p>
          <a:p>
            <a:pPr marL="342900" indent="-342900">
              <a:buFont typeface="Arial"/>
              <a:buChar char="•"/>
            </a:pPr>
            <a:r>
              <a:rPr lang="en-US" err="1">
                <a:ea typeface="+mn-lt"/>
                <a:cs typeface="+mn-lt"/>
              </a:rPr>
              <a:t>sudo</a:t>
            </a:r>
            <a:r>
              <a:rPr lang="en-US">
                <a:ea typeface="+mn-lt"/>
                <a:cs typeface="+mn-lt"/>
              </a:rPr>
              <a:t> apt-get install python3-venv</a:t>
            </a:r>
            <a:endParaRPr lang="en-US">
              <a:cs typeface="Arial"/>
            </a:endParaRPr>
          </a:p>
          <a:p>
            <a:pPr marL="342900" indent="-342900">
              <a:buFont typeface="Arial"/>
              <a:buChar char="•"/>
            </a:pPr>
            <a:r>
              <a:rPr lang="en-US" b="0"/>
              <a:t>Create a folder into your directory</a:t>
            </a:r>
            <a:br>
              <a:rPr lang="en-US" b="0"/>
            </a:br>
            <a:r>
              <a:rPr lang="en-US">
                <a:ea typeface="+mn-lt"/>
                <a:cs typeface="+mn-lt"/>
              </a:rPr>
              <a:t>local@ugc12tffz23:~/</a:t>
            </a:r>
            <a:r>
              <a:rPr lang="en-US" err="1">
                <a:ea typeface="+mn-lt"/>
                <a:cs typeface="+mn-lt"/>
              </a:rPr>
              <a:t>jl</a:t>
            </a:r>
            <a:r>
              <a:rPr lang="en-US">
                <a:ea typeface="+mn-lt"/>
                <a:cs typeface="+mn-lt"/>
              </a:rPr>
              <a:t>$ </a:t>
            </a:r>
            <a:r>
              <a:rPr lang="en-US" err="1">
                <a:ea typeface="+mn-lt"/>
                <a:cs typeface="+mn-lt"/>
              </a:rPr>
              <a:t>mkdir</a:t>
            </a:r>
            <a:r>
              <a:rPr lang="en-US">
                <a:ea typeface="+mn-lt"/>
                <a:cs typeface="+mn-lt"/>
              </a:rPr>
              <a:t> course</a:t>
            </a:r>
            <a:endParaRPr lang="en-US">
              <a:cs typeface="Arial"/>
            </a:endParaRPr>
          </a:p>
          <a:p>
            <a:pPr marL="342900" indent="-342900">
              <a:buFont typeface="Arial"/>
              <a:buChar char="•"/>
            </a:pPr>
            <a:r>
              <a:rPr lang="en-US" b="0">
                <a:cs typeface="Arial"/>
              </a:rPr>
              <a:t>Move to your new folder</a:t>
            </a:r>
            <a:br>
              <a:rPr lang="en-US" b="0">
                <a:cs typeface="Arial"/>
              </a:rPr>
            </a:br>
            <a:r>
              <a:rPr lang="en-US">
                <a:ea typeface="+mn-lt"/>
                <a:cs typeface="+mn-lt"/>
              </a:rPr>
              <a:t>local@ugc12tffz23:~/</a:t>
            </a:r>
            <a:r>
              <a:rPr lang="en-US" err="1">
                <a:ea typeface="+mn-lt"/>
                <a:cs typeface="+mn-lt"/>
              </a:rPr>
              <a:t>jl</a:t>
            </a:r>
            <a:r>
              <a:rPr lang="en-US">
                <a:ea typeface="+mn-lt"/>
                <a:cs typeface="+mn-lt"/>
              </a:rPr>
              <a:t>$ cd course/</a:t>
            </a:r>
          </a:p>
          <a:p>
            <a:pPr marL="342900" indent="-342900">
              <a:buFont typeface="Arial"/>
              <a:buChar char="•"/>
            </a:pPr>
            <a:r>
              <a:rPr lang="en-US" b="0">
                <a:cs typeface="Arial"/>
              </a:rPr>
              <a:t>Create a virtual environment</a:t>
            </a:r>
            <a:br>
              <a:rPr lang="en-US" b="0">
                <a:cs typeface="Arial"/>
              </a:rPr>
            </a:br>
            <a:r>
              <a:rPr lang="en-US">
                <a:ea typeface="+mn-lt"/>
                <a:cs typeface="+mn-lt"/>
              </a:rPr>
              <a:t>local@ugc12tffz23:~/</a:t>
            </a:r>
            <a:r>
              <a:rPr lang="en-US" err="1">
                <a:ea typeface="+mn-lt"/>
                <a:cs typeface="+mn-lt"/>
              </a:rPr>
              <a:t>jl</a:t>
            </a:r>
            <a:r>
              <a:rPr lang="en-US">
                <a:ea typeface="+mn-lt"/>
                <a:cs typeface="+mn-lt"/>
              </a:rPr>
              <a:t>/course$ python3 -m </a:t>
            </a:r>
            <a:r>
              <a:rPr lang="en-US" err="1">
                <a:ea typeface="+mn-lt"/>
                <a:cs typeface="+mn-lt"/>
              </a:rPr>
              <a:t>venv</a:t>
            </a:r>
            <a:r>
              <a:rPr lang="en-US">
                <a:ea typeface="+mn-lt"/>
                <a:cs typeface="+mn-lt"/>
              </a:rPr>
              <a:t> </a:t>
            </a:r>
            <a:r>
              <a:rPr lang="en-US" err="1">
                <a:ea typeface="+mn-lt"/>
                <a:cs typeface="+mn-lt"/>
              </a:rPr>
              <a:t>virtual_env</a:t>
            </a:r>
            <a:endParaRPr lang="en-US">
              <a:ea typeface="+mn-lt"/>
              <a:cs typeface="+mn-lt"/>
            </a:endParaRPr>
          </a:p>
          <a:p>
            <a:pPr marL="342900" indent="-342900">
              <a:buFont typeface="Arial"/>
              <a:buChar char="•"/>
            </a:pPr>
            <a:r>
              <a:rPr lang="en-US" b="0">
                <a:ea typeface="+mn-lt"/>
                <a:cs typeface="+mn-lt"/>
              </a:rPr>
              <a:t>Activate</a:t>
            </a:r>
            <a:r>
              <a:rPr lang="en-US" b="0"/>
              <a:t> the environment</a:t>
            </a:r>
            <a:br>
              <a:rPr lang="en-US" b="0">
                <a:cs typeface="Arial"/>
              </a:rPr>
            </a:br>
            <a:r>
              <a:rPr lang="en-US">
                <a:ea typeface="+mn-lt"/>
                <a:cs typeface="+mn-lt"/>
              </a:rPr>
              <a:t>local@ugc12tffz23:~/</a:t>
            </a:r>
            <a:r>
              <a:rPr lang="en-US" err="1">
                <a:ea typeface="+mn-lt"/>
                <a:cs typeface="+mn-lt"/>
              </a:rPr>
              <a:t>jl</a:t>
            </a:r>
            <a:r>
              <a:rPr lang="en-US">
                <a:ea typeface="+mn-lt"/>
                <a:cs typeface="+mn-lt"/>
              </a:rPr>
              <a:t>/course$ source </a:t>
            </a:r>
            <a:r>
              <a:rPr lang="en-US" err="1">
                <a:ea typeface="+mn-lt"/>
                <a:cs typeface="+mn-lt"/>
              </a:rPr>
              <a:t>virtual_env</a:t>
            </a:r>
            <a:r>
              <a:rPr lang="en-US">
                <a:ea typeface="+mn-lt"/>
                <a:cs typeface="+mn-lt"/>
              </a:rPr>
              <a:t>/bin/activate</a:t>
            </a:r>
          </a:p>
          <a:p>
            <a:pPr marL="342900" indent="-342900">
              <a:buFont typeface="Arial"/>
              <a:buChar char="•"/>
            </a:pPr>
            <a:r>
              <a:rPr lang="en-US" b="0"/>
              <a:t>Install your libraries</a:t>
            </a:r>
            <a:br>
              <a:rPr lang="en-US"/>
            </a:br>
            <a:r>
              <a:rPr lang="en-US">
                <a:ea typeface="+mn-lt"/>
                <a:cs typeface="+mn-lt"/>
              </a:rPr>
              <a:t>(</a:t>
            </a:r>
            <a:r>
              <a:rPr lang="en-US" err="1">
                <a:ea typeface="+mn-lt"/>
                <a:cs typeface="+mn-lt"/>
              </a:rPr>
              <a:t>virtual_env</a:t>
            </a:r>
            <a:r>
              <a:rPr lang="en-US">
                <a:ea typeface="+mn-lt"/>
                <a:cs typeface="+mn-lt"/>
              </a:rPr>
              <a:t>) local@ugc12tffz23:~/</a:t>
            </a:r>
            <a:r>
              <a:rPr lang="en-US" err="1">
                <a:ea typeface="+mn-lt"/>
                <a:cs typeface="+mn-lt"/>
              </a:rPr>
              <a:t>jl</a:t>
            </a:r>
            <a:r>
              <a:rPr lang="en-US">
                <a:ea typeface="+mn-lt"/>
                <a:cs typeface="+mn-lt"/>
              </a:rPr>
              <a:t>/course$ pip install </a:t>
            </a:r>
            <a:r>
              <a:rPr lang="en-US" err="1">
                <a:ea typeface="+mn-lt"/>
                <a:cs typeface="+mn-lt"/>
              </a:rPr>
              <a:t>pytest</a:t>
            </a:r>
            <a:endParaRPr lang="en-US">
              <a:ea typeface="+mn-lt"/>
              <a:cs typeface="+mn-lt"/>
            </a:endParaRPr>
          </a:p>
          <a:p>
            <a:pPr marL="342900" indent="-342900">
              <a:buFont typeface="Arial"/>
              <a:buChar char="•"/>
            </a:pPr>
            <a:r>
              <a:rPr lang="en-US" b="0">
                <a:cs typeface="Arial"/>
              </a:rPr>
              <a:t>Create the structure of your classes following a Design Pattern</a:t>
            </a:r>
          </a:p>
        </p:txBody>
      </p:sp>
      <p:sp>
        <p:nvSpPr>
          <p:cNvPr id="5" name="TextBox 4"/>
          <p:cNvSpPr txBox="1"/>
          <p:nvPr/>
        </p:nvSpPr>
        <p:spPr>
          <a:xfrm>
            <a:off x="685800" y="6721474"/>
            <a:ext cx="11201400" cy="457200"/>
          </a:xfrm>
          <a:prstGeom prst="rect">
            <a:avLst/>
          </a:prstGeom>
          <a:noFill/>
        </p:spPr>
        <p:txBody>
          <a:bodyPr wrap="square" lIns="0" tIns="0" rIns="0" bIns="0" rtlCol="0" anchor="b" anchorCtr="0">
            <a:noAutofit/>
          </a:bodyPr>
          <a:lstStyle/>
          <a:p>
            <a:endParaRPr lang="en-US" sz="900">
              <a:cs typeface="Arial"/>
            </a:endParaRPr>
          </a:p>
        </p:txBody>
      </p:sp>
      <p:sp>
        <p:nvSpPr>
          <p:cNvPr id="7" name="Content Placeholder 6">
            <a:extLst>
              <a:ext uri="{FF2B5EF4-FFF2-40B4-BE49-F238E27FC236}">
                <a16:creationId xmlns:a16="http://schemas.microsoft.com/office/drawing/2014/main" id="{2D26A11C-A0F3-43CB-AB84-72AAAFAFA844}"/>
              </a:ext>
            </a:extLst>
          </p:cNvPr>
          <p:cNvSpPr txBox="1">
            <a:spLocks noGrp="1"/>
          </p:cNvSpPr>
          <p:nvPr>
            <p:ph idx="10"/>
          </p:nvPr>
        </p:nvSpPr>
        <p:spPr>
          <a:xfrm>
            <a:off x="11715750" y="141922"/>
            <a:ext cx="2601913" cy="492443"/>
          </a:xfrm>
          <a:prstGeom prst="rect">
            <a:avLst/>
          </a:prstGeom>
          <a:noFill/>
        </p:spPr>
        <p:txBody>
          <a:bodyPr wrap="square" lIns="0" tIns="0" rIns="0" bIns="0" rtlCol="0" anchor="ctr" anchorCtr="0">
            <a:spAutoFit/>
          </a:bodyPr>
          <a:lstStyle/>
          <a:p>
            <a:r>
              <a:rPr lang="en-US" b="0">
                <a:ea typeface="+mn-lt"/>
                <a:cs typeface="+mn-lt"/>
              </a:rPr>
              <a:t>Be a Python Automation Engineer</a:t>
            </a:r>
            <a:endParaRPr lang="en-US"/>
          </a:p>
        </p:txBody>
      </p:sp>
    </p:spTree>
    <p:extLst>
      <p:ext uri="{BB962C8B-B14F-4D97-AF65-F5344CB8AC3E}">
        <p14:creationId xmlns:p14="http://schemas.microsoft.com/office/powerpoint/2010/main" val="780420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a:t>Setup Automation Framework Example</a:t>
            </a:r>
            <a:br>
              <a:rPr lang="en-US" sz="4000"/>
            </a:br>
            <a:br>
              <a:rPr lang="en-US"/>
            </a:br>
            <a:endParaRPr lang="en-US">
              <a:solidFill>
                <a:schemeClr val="tx1"/>
              </a:solidFill>
              <a:cs typeface="Arial"/>
            </a:endParaRPr>
          </a:p>
        </p:txBody>
      </p:sp>
      <p:sp>
        <p:nvSpPr>
          <p:cNvPr id="7" name="Content Placeholder 6">
            <a:extLst>
              <a:ext uri="{FF2B5EF4-FFF2-40B4-BE49-F238E27FC236}">
                <a16:creationId xmlns:a16="http://schemas.microsoft.com/office/drawing/2014/main" id="{2D26A11C-A0F3-43CB-AB84-72AAAFAFA844}"/>
              </a:ext>
            </a:extLst>
          </p:cNvPr>
          <p:cNvSpPr txBox="1">
            <a:spLocks noGrp="1"/>
          </p:cNvSpPr>
          <p:nvPr>
            <p:ph idx="10"/>
          </p:nvPr>
        </p:nvSpPr>
        <p:spPr>
          <a:xfrm>
            <a:off x="11715750" y="141922"/>
            <a:ext cx="2601913" cy="492443"/>
          </a:xfrm>
          <a:prstGeom prst="rect">
            <a:avLst/>
          </a:prstGeom>
          <a:noFill/>
        </p:spPr>
        <p:txBody>
          <a:bodyPr wrap="square" lIns="0" tIns="0" rIns="0" bIns="0" rtlCol="0" anchor="ctr" anchorCtr="0">
            <a:spAutoFit/>
          </a:bodyPr>
          <a:lstStyle/>
          <a:p>
            <a:r>
              <a:rPr lang="en-US" b="0">
                <a:ea typeface="+mn-lt"/>
                <a:cs typeface="+mn-lt"/>
              </a:rPr>
              <a:t>Be a Python Automation Engineer</a:t>
            </a:r>
            <a:endParaRPr lang="en-US"/>
          </a:p>
        </p:txBody>
      </p:sp>
      <p:pic>
        <p:nvPicPr>
          <p:cNvPr id="6" name="Picture 7" descr="Text&#10;&#10;Description automatically generated">
            <a:extLst>
              <a:ext uri="{FF2B5EF4-FFF2-40B4-BE49-F238E27FC236}">
                <a16:creationId xmlns:a16="http://schemas.microsoft.com/office/drawing/2014/main" id="{DAA32C21-7960-A57E-81BD-0501A530573C}"/>
              </a:ext>
            </a:extLst>
          </p:cNvPr>
          <p:cNvPicPr>
            <a:picLocks noChangeAspect="1"/>
          </p:cNvPicPr>
          <p:nvPr/>
        </p:nvPicPr>
        <p:blipFill>
          <a:blip r:embed="rId2"/>
          <a:stretch>
            <a:fillRect/>
          </a:stretch>
        </p:blipFill>
        <p:spPr>
          <a:xfrm>
            <a:off x="670071" y="1205121"/>
            <a:ext cx="12353025" cy="6137652"/>
          </a:xfrm>
          <a:prstGeom prst="rect">
            <a:avLst/>
          </a:prstGeom>
        </p:spPr>
      </p:pic>
      <p:sp>
        <p:nvSpPr>
          <p:cNvPr id="3" name="Rectangle 2">
            <a:extLst>
              <a:ext uri="{FF2B5EF4-FFF2-40B4-BE49-F238E27FC236}">
                <a16:creationId xmlns:a16="http://schemas.microsoft.com/office/drawing/2014/main" id="{430C40E9-AB63-F30D-227A-E6CD703BBA07}"/>
              </a:ext>
            </a:extLst>
          </p:cNvPr>
          <p:cNvSpPr/>
          <p:nvPr/>
        </p:nvSpPr>
        <p:spPr>
          <a:xfrm>
            <a:off x="685666" y="1349298"/>
            <a:ext cx="552120" cy="613318"/>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226BB0-3990-264E-87EB-67EB99E7A5C9}"/>
              </a:ext>
            </a:extLst>
          </p:cNvPr>
          <p:cNvSpPr/>
          <p:nvPr/>
        </p:nvSpPr>
        <p:spPr>
          <a:xfrm>
            <a:off x="1600066" y="1964340"/>
            <a:ext cx="443263" cy="14523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2CB1075-CCEE-90CE-6167-DE4A6B292689}"/>
              </a:ext>
            </a:extLst>
          </p:cNvPr>
          <p:cNvSpPr/>
          <p:nvPr/>
        </p:nvSpPr>
        <p:spPr>
          <a:xfrm>
            <a:off x="1615937" y="6642953"/>
            <a:ext cx="443263" cy="14523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794897-2D01-B067-7FFF-5FF9EEB44300}"/>
              </a:ext>
            </a:extLst>
          </p:cNvPr>
          <p:cNvSpPr/>
          <p:nvPr/>
        </p:nvSpPr>
        <p:spPr>
          <a:xfrm>
            <a:off x="2572216" y="5637811"/>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9ED505-BC92-032C-7E35-F73AB68C0FF9}"/>
              </a:ext>
            </a:extLst>
          </p:cNvPr>
          <p:cNvSpPr/>
          <p:nvPr/>
        </p:nvSpPr>
        <p:spPr>
          <a:xfrm>
            <a:off x="2593156" y="5351625"/>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FCB5E4-9A47-7CBC-3BA6-D7CC7D8767E7}"/>
              </a:ext>
            </a:extLst>
          </p:cNvPr>
          <p:cNvSpPr/>
          <p:nvPr/>
        </p:nvSpPr>
        <p:spPr>
          <a:xfrm>
            <a:off x="2593156" y="5072419"/>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F365EF-DF15-59C3-B69D-8EA3789E479A}"/>
              </a:ext>
            </a:extLst>
          </p:cNvPr>
          <p:cNvSpPr/>
          <p:nvPr/>
        </p:nvSpPr>
        <p:spPr>
          <a:xfrm>
            <a:off x="2593156" y="4779252"/>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5FE2-F182-FB5A-25A8-3FC37B0E02D5}"/>
              </a:ext>
            </a:extLst>
          </p:cNvPr>
          <p:cNvSpPr/>
          <p:nvPr/>
        </p:nvSpPr>
        <p:spPr>
          <a:xfrm>
            <a:off x="2593156" y="4332522"/>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4C9B5B-1D66-FF88-3E8F-E7ADC27A9A0D}"/>
              </a:ext>
            </a:extLst>
          </p:cNvPr>
          <p:cNvSpPr/>
          <p:nvPr/>
        </p:nvSpPr>
        <p:spPr>
          <a:xfrm>
            <a:off x="2593156" y="4032376"/>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BE8CB5-75D1-63DD-F5A7-E647B1FFBBC0}"/>
              </a:ext>
            </a:extLst>
          </p:cNvPr>
          <p:cNvSpPr/>
          <p:nvPr/>
        </p:nvSpPr>
        <p:spPr>
          <a:xfrm>
            <a:off x="2572216" y="3592626"/>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B7E2B-A687-3D8F-3D9D-2722C47ADA43}"/>
              </a:ext>
            </a:extLst>
          </p:cNvPr>
          <p:cNvSpPr/>
          <p:nvPr/>
        </p:nvSpPr>
        <p:spPr>
          <a:xfrm>
            <a:off x="2593156" y="3278519"/>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D2F54A-AE72-E5D5-E55D-666AD3B91FAB}"/>
              </a:ext>
            </a:extLst>
          </p:cNvPr>
          <p:cNvSpPr/>
          <p:nvPr/>
        </p:nvSpPr>
        <p:spPr>
          <a:xfrm>
            <a:off x="2572216" y="2992333"/>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C804A6-6D9E-3F5C-875F-7BB9461CA343}"/>
              </a:ext>
            </a:extLst>
          </p:cNvPr>
          <p:cNvSpPr/>
          <p:nvPr/>
        </p:nvSpPr>
        <p:spPr>
          <a:xfrm>
            <a:off x="2593156" y="2706147"/>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D5EA706-4322-CFF3-AF33-45CD74918110}"/>
              </a:ext>
            </a:extLst>
          </p:cNvPr>
          <p:cNvSpPr/>
          <p:nvPr/>
        </p:nvSpPr>
        <p:spPr>
          <a:xfrm>
            <a:off x="2942164" y="1987191"/>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65B171-00E5-B9FB-1B96-40566F1803E6}"/>
              </a:ext>
            </a:extLst>
          </p:cNvPr>
          <p:cNvSpPr/>
          <p:nvPr/>
        </p:nvSpPr>
        <p:spPr>
          <a:xfrm>
            <a:off x="2572216" y="2245456"/>
            <a:ext cx="247819" cy="131272"/>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020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1700663"/>
          </a:xfrm>
        </p:spPr>
        <p:txBody>
          <a:bodyPr>
            <a:normAutofit fontScale="90000"/>
          </a:bodyPr>
          <a:lstStyle/>
          <a:p>
            <a:r>
              <a:rPr lang="en-US"/>
              <a:t>Test Automation Framework (TAF) Architectures</a:t>
            </a:r>
            <a:br>
              <a:rPr lang="en-US"/>
            </a:br>
            <a:r>
              <a:rPr lang="en-US"/>
              <a:t>	</a:t>
            </a:r>
            <a:br>
              <a:rPr lang="en-US"/>
            </a:br>
            <a:r>
              <a:rPr lang="en-US"/>
              <a:t>Test Harness:</a:t>
            </a:r>
            <a:br>
              <a:rPr lang="en-US"/>
            </a:br>
            <a:br>
              <a:rPr lang="en-US"/>
            </a:br>
            <a:br>
              <a:rPr lang="en-US" sz="4000"/>
            </a:br>
            <a:br>
              <a:rPr lang="en-US"/>
            </a:br>
            <a:endParaRPr lang="en-US">
              <a:solidFill>
                <a:schemeClr val="tx1"/>
              </a:solidFill>
            </a:endParaRPr>
          </a:p>
        </p:txBody>
      </p:sp>
      <p:sp>
        <p:nvSpPr>
          <p:cNvPr id="7" name="Content Placeholder 6">
            <a:extLst>
              <a:ext uri="{FF2B5EF4-FFF2-40B4-BE49-F238E27FC236}">
                <a16:creationId xmlns:a16="http://schemas.microsoft.com/office/drawing/2014/main" id="{2D26A11C-A0F3-43CB-AB84-72AAAFAFA844}"/>
              </a:ext>
            </a:extLst>
          </p:cNvPr>
          <p:cNvSpPr txBox="1">
            <a:spLocks noGrp="1"/>
          </p:cNvSpPr>
          <p:nvPr>
            <p:ph idx="10"/>
          </p:nvPr>
        </p:nvSpPr>
        <p:spPr>
          <a:xfrm>
            <a:off x="11715750" y="141922"/>
            <a:ext cx="2601913" cy="492443"/>
          </a:xfrm>
          <a:prstGeom prst="rect">
            <a:avLst/>
          </a:prstGeom>
          <a:noFill/>
        </p:spPr>
        <p:txBody>
          <a:bodyPr wrap="square" lIns="0" tIns="0" rIns="0" bIns="0" rtlCol="0" anchor="ctr" anchorCtr="0">
            <a:spAutoFit/>
          </a:bodyPr>
          <a:lstStyle/>
          <a:p>
            <a:r>
              <a:rPr lang="en-US" b="0">
                <a:ea typeface="+mn-lt"/>
                <a:cs typeface="+mn-lt"/>
              </a:rPr>
              <a:t>Be a Python Automation Engineer</a:t>
            </a:r>
            <a:endParaRPr lang="en-US"/>
          </a:p>
        </p:txBody>
      </p:sp>
      <p:pic>
        <p:nvPicPr>
          <p:cNvPr id="8" name="Picture 7" descr="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424544" y="2053140"/>
            <a:ext cx="6460434" cy="4333461"/>
          </a:xfrm>
          <a:prstGeom prst="rect">
            <a:avLst/>
          </a:prstGeom>
          <a:noFill/>
          <a:ln>
            <a:noFill/>
          </a:ln>
        </p:spPr>
      </p:pic>
      <p:sp>
        <p:nvSpPr>
          <p:cNvPr id="4" name="TextBox 3">
            <a:extLst>
              <a:ext uri="{FF2B5EF4-FFF2-40B4-BE49-F238E27FC236}">
                <a16:creationId xmlns:a16="http://schemas.microsoft.com/office/drawing/2014/main" id="{DA1E4A3E-1DE7-09BE-1C43-3FE894C96E0B}"/>
              </a:ext>
            </a:extLst>
          </p:cNvPr>
          <p:cNvSpPr txBox="1"/>
          <p:nvPr/>
        </p:nvSpPr>
        <p:spPr>
          <a:xfrm>
            <a:off x="7310951" y="1567542"/>
            <a:ext cx="6640451" cy="205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Software Testing – Test Harness</a:t>
            </a:r>
            <a:endParaRPr lang="en-US" sz="1400" b="1">
              <a:cs typeface="Arial"/>
            </a:endParaRPr>
          </a:p>
          <a:p>
            <a:pPr>
              <a:lnSpc>
                <a:spcPct val="90000"/>
              </a:lnSpc>
              <a:spcAft>
                <a:spcPts val="400"/>
              </a:spcAft>
            </a:pPr>
            <a:br>
              <a:rPr lang="en-US" sz="1400">
                <a:ea typeface="+mn-lt"/>
                <a:cs typeface="+mn-lt"/>
              </a:rPr>
            </a:br>
            <a:r>
              <a:rPr lang="en-US" sz="1400">
                <a:ea typeface="+mn-lt"/>
                <a:cs typeface="+mn-lt"/>
              </a:rPr>
              <a:t>A</a:t>
            </a:r>
            <a:r>
              <a:rPr lang="en-US" sz="1400" b="1">
                <a:ea typeface="+mn-lt"/>
                <a:cs typeface="+mn-lt"/>
              </a:rPr>
              <a:t> test harness is also called an automated test framework.</a:t>
            </a:r>
            <a:r>
              <a:rPr lang="en-US" sz="1400">
                <a:ea typeface="+mn-lt"/>
                <a:cs typeface="+mn-lt"/>
              </a:rPr>
              <a:t> In </a:t>
            </a:r>
            <a:r>
              <a:rPr lang="en-US" sz="1400" u="sng">
                <a:ea typeface="+mn-lt"/>
                <a:cs typeface="+mn-lt"/>
                <a:hlinkClick r:id="rId3"/>
              </a:rPr>
              <a:t>software testing</a:t>
            </a:r>
            <a:r>
              <a:rPr lang="en-US" sz="1400">
                <a:ea typeface="+mn-lt"/>
                <a:cs typeface="+mn-lt"/>
              </a:rPr>
              <a:t>, a test harness is a group of software and test data designed to test a program element by operating it under different situations and supervising its practices and results. A test harness is a software designed to ease integration testing.</a:t>
            </a:r>
            <a:br>
              <a:rPr lang="en-US" sz="1400">
                <a:ea typeface="+mn-lt"/>
                <a:cs typeface="+mn-lt"/>
              </a:rPr>
            </a:br>
            <a:br>
              <a:rPr lang="en-US" sz="1400">
                <a:ea typeface="+mn-lt"/>
                <a:cs typeface="+mn-lt"/>
              </a:rPr>
            </a:br>
            <a:r>
              <a:rPr lang="en-US" sz="1400">
                <a:ea typeface="+mn-lt"/>
                <a:cs typeface="+mn-lt"/>
              </a:rPr>
              <a:t>Is composed of drivers and stubs, which are small dummy programs that interact with the software under test</a:t>
            </a:r>
          </a:p>
        </p:txBody>
      </p:sp>
      <p:pic>
        <p:nvPicPr>
          <p:cNvPr id="9" name="Picture 9" descr="Diagram&#10;&#10;Description automatically generated">
            <a:extLst>
              <a:ext uri="{FF2B5EF4-FFF2-40B4-BE49-F238E27FC236}">
                <a16:creationId xmlns:a16="http://schemas.microsoft.com/office/drawing/2014/main" id="{1E517A32-DB94-CCEB-AD94-1855A428C6DA}"/>
              </a:ext>
            </a:extLst>
          </p:cNvPr>
          <p:cNvPicPr>
            <a:picLocks noChangeAspect="1"/>
          </p:cNvPicPr>
          <p:nvPr/>
        </p:nvPicPr>
        <p:blipFill>
          <a:blip r:embed="rId4"/>
          <a:stretch>
            <a:fillRect/>
          </a:stretch>
        </p:blipFill>
        <p:spPr>
          <a:xfrm>
            <a:off x="7195457" y="3739896"/>
            <a:ext cx="6803570" cy="2981379"/>
          </a:xfrm>
          <a:prstGeom prst="rect">
            <a:avLst/>
          </a:prstGeom>
        </p:spPr>
      </p:pic>
    </p:spTree>
    <p:extLst>
      <p:ext uri="{BB962C8B-B14F-4D97-AF65-F5344CB8AC3E}">
        <p14:creationId xmlns:p14="http://schemas.microsoft.com/office/powerpoint/2010/main" val="1767730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Test Framework</a:t>
            </a:r>
            <a:br>
              <a:rPr lang="en-US"/>
            </a:br>
            <a:br>
              <a:rPr lang="en-US"/>
            </a:br>
            <a:br>
              <a:rPr lang="en-US"/>
            </a:br>
            <a:br>
              <a:rPr lang="en-US" sz="4000"/>
            </a:br>
            <a:br>
              <a:rPr lang="en-US"/>
            </a:br>
            <a:endParaRPr lang="en-US">
              <a:solidFill>
                <a:schemeClr val="tx1"/>
              </a:solidFill>
            </a:endParaRPr>
          </a:p>
        </p:txBody>
      </p:sp>
      <p:pic>
        <p:nvPicPr>
          <p:cNvPr id="9" name="Picture 8" descr="Benefits of a Generic Test Automation Architecture"/>
          <p:cNvPicPr/>
          <p:nvPr/>
        </p:nvPicPr>
        <p:blipFill>
          <a:blip r:embed="rId2">
            <a:extLst>
              <a:ext uri="{28A0092B-C50C-407E-A947-70E740481C1C}">
                <a14:useLocalDpi xmlns:a14="http://schemas.microsoft.com/office/drawing/2010/main" val="0"/>
              </a:ext>
            </a:extLst>
          </a:blip>
          <a:srcRect/>
          <a:stretch>
            <a:fillRect/>
          </a:stretch>
        </p:blipFill>
        <p:spPr bwMode="auto">
          <a:xfrm>
            <a:off x="536801" y="1438955"/>
            <a:ext cx="4543425" cy="5286375"/>
          </a:xfrm>
          <a:prstGeom prst="rect">
            <a:avLst/>
          </a:prstGeom>
          <a:noFill/>
          <a:ln>
            <a:noFill/>
          </a:ln>
        </p:spPr>
      </p:pic>
      <p:pic>
        <p:nvPicPr>
          <p:cNvPr id="3" name="Picture 3" descr="Graphical user interface, application&#10;&#10;Description automatically generated">
            <a:extLst>
              <a:ext uri="{FF2B5EF4-FFF2-40B4-BE49-F238E27FC236}">
                <a16:creationId xmlns:a16="http://schemas.microsoft.com/office/drawing/2014/main" id="{71416863-4765-6D73-8DF6-6ECF46BE430E}"/>
              </a:ext>
            </a:extLst>
          </p:cNvPr>
          <p:cNvPicPr>
            <a:picLocks noChangeAspect="1"/>
          </p:cNvPicPr>
          <p:nvPr/>
        </p:nvPicPr>
        <p:blipFill>
          <a:blip r:embed="rId3"/>
          <a:stretch>
            <a:fillRect/>
          </a:stretch>
        </p:blipFill>
        <p:spPr>
          <a:xfrm>
            <a:off x="5388429" y="567419"/>
            <a:ext cx="5649684" cy="3175906"/>
          </a:xfrm>
          <a:prstGeom prst="rect">
            <a:avLst/>
          </a:prstGeom>
        </p:spPr>
      </p:pic>
      <p:pic>
        <p:nvPicPr>
          <p:cNvPr id="4" name="Picture 4" descr="Text&#10;&#10;Description automatically generated">
            <a:extLst>
              <a:ext uri="{FF2B5EF4-FFF2-40B4-BE49-F238E27FC236}">
                <a16:creationId xmlns:a16="http://schemas.microsoft.com/office/drawing/2014/main" id="{4899426D-9E55-456D-0CFF-C7B17E015644}"/>
              </a:ext>
            </a:extLst>
          </p:cNvPr>
          <p:cNvPicPr>
            <a:picLocks noChangeAspect="1"/>
          </p:cNvPicPr>
          <p:nvPr/>
        </p:nvPicPr>
        <p:blipFill>
          <a:blip r:embed="rId4"/>
          <a:stretch>
            <a:fillRect/>
          </a:stretch>
        </p:blipFill>
        <p:spPr>
          <a:xfrm>
            <a:off x="5453743" y="3707973"/>
            <a:ext cx="5453741" cy="3818110"/>
          </a:xfrm>
          <a:prstGeom prst="rect">
            <a:avLst/>
          </a:prstGeom>
        </p:spPr>
      </p:pic>
      <p:sp>
        <p:nvSpPr>
          <p:cNvPr id="10" name="Content Placeholder 6">
            <a:extLst>
              <a:ext uri="{FF2B5EF4-FFF2-40B4-BE49-F238E27FC236}">
                <a16:creationId xmlns:a16="http://schemas.microsoft.com/office/drawing/2014/main" id="{1198BEC6-9959-AB81-6554-E3A95B1F2AB9}"/>
              </a:ext>
            </a:extLst>
          </p:cNvPr>
          <p:cNvSpPr txBox="1">
            <a:spLocks/>
          </p:cNvSpPr>
          <p:nvPr/>
        </p:nvSpPr>
        <p:spPr>
          <a:xfrm>
            <a:off x="11715750" y="141922"/>
            <a:ext cx="2601913" cy="492443"/>
          </a:xfrm>
          <a:prstGeom prst="rect">
            <a:avLst/>
          </a:prstGeom>
          <a:noFill/>
        </p:spPr>
        <p:txBody>
          <a:bodyPr vert="horz" wrap="square" lIns="0" tIns="0" rIns="0" bIns="0" rtlCol="0" anchor="ctr" anchorCtr="0">
            <a:spAutoFit/>
          </a:bodyPr>
          <a:lstStyle>
            <a:lvl1pPr marL="0" indent="0" algn="ctr" defTabSz="1463040" rtl="0" eaLnBrk="1" latinLnBrk="0" hangingPunct="1">
              <a:spcBef>
                <a:spcPts val="1200"/>
              </a:spcBef>
              <a:buFontTx/>
              <a:buNone/>
              <a:defRPr sz="1600" b="1" kern="1200">
                <a:solidFill>
                  <a:schemeClr val="bg1"/>
                </a:solidFill>
                <a:latin typeface="+mn-lt"/>
                <a:ea typeface="+mn-ea"/>
                <a:cs typeface="+mn-cs"/>
              </a:defRPr>
            </a:lvl1pPr>
            <a:lvl2pPr marL="0" indent="0" algn="l" defTabSz="1463040" rtl="0" eaLnBrk="1" latinLnBrk="0" hangingPunct="1">
              <a:spcBef>
                <a:spcPts val="1200"/>
              </a:spcBef>
              <a:buFontTx/>
              <a:buNone/>
              <a:defRPr sz="14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14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14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a:ea typeface="+mn-lt"/>
                <a:cs typeface="+mn-lt"/>
              </a:rPr>
              <a:t>Be a Python Automation Engineer</a:t>
            </a:r>
            <a:endParaRPr lang="en-US"/>
          </a:p>
        </p:txBody>
      </p:sp>
    </p:spTree>
    <p:extLst>
      <p:ext uri="{BB962C8B-B14F-4D97-AF65-F5344CB8AC3E}">
        <p14:creationId xmlns:p14="http://schemas.microsoft.com/office/powerpoint/2010/main" val="1439643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XC">
  <a:themeElements>
    <a:clrScheme name="DXC New Brand Palette">
      <a:dk1>
        <a:srgbClr val="000000"/>
      </a:dk1>
      <a:lt1>
        <a:srgbClr val="FFFFFF"/>
      </a:lt1>
      <a:dk2>
        <a:srgbClr val="D9D9D6"/>
      </a:dk2>
      <a:lt2>
        <a:srgbClr val="FFCD00"/>
      </a:lt2>
      <a:accent1>
        <a:srgbClr val="5F249F"/>
      </a:accent1>
      <a:accent2>
        <a:srgbClr val="00968F"/>
      </a:accent2>
      <a:accent3>
        <a:srgbClr val="00A3E1"/>
      </a:accent3>
      <a:accent4>
        <a:srgbClr val="006975"/>
      </a:accent4>
      <a:accent5>
        <a:srgbClr val="6CC24A"/>
      </a:accent5>
      <a:accent6>
        <a:srgbClr val="ED9B33"/>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txDef>
      <a:spPr>
        <a:noFill/>
      </a:spPr>
      <a:bodyPr wrap="square" rtlCol="0">
        <a:spAutoFit/>
      </a:bodyPr>
      <a:lstStyle>
        <a:defPPr algn="l">
          <a:lnSpc>
            <a:spcPct val="90000"/>
          </a:lnSpc>
          <a:spcAft>
            <a:spcPts val="400"/>
          </a:spcAft>
          <a:defRPr sz="2000" dirty="0"/>
        </a:defPPr>
      </a:lstStyle>
    </a:txDef>
  </a:objectDefaults>
  <a:extraClrSchemeLst/>
  <a:custClrLst>
    <a:custClr name="DXC Bright Purple">
      <a:srgbClr val="5F249F"/>
    </a:custClr>
    <a:custClr name="White">
      <a:srgbClr val="FFFFFF"/>
    </a:custClr>
    <a:custClr name="DXC Light Gray">
      <a:srgbClr val="D9D9D6"/>
    </a:custClr>
    <a:custClr name="DXC Medium Gray">
      <a:srgbClr val="969696"/>
    </a:custClr>
    <a:custClr name="DXC Dark Gray">
      <a:srgbClr val="63666A"/>
    </a:custClr>
    <a:custClr name="Black">
      <a:srgbClr val="000000"/>
    </a:custClr>
    <a:custClr name="DXC Bright Teal">
      <a:srgbClr val="00968F"/>
    </a:custClr>
    <a:custClr name="DXC Blue">
      <a:srgbClr val="00A3E1"/>
    </a:custClr>
    <a:custClr name="DXC Dark Teal">
      <a:srgbClr val="006975"/>
    </a:custClr>
    <a:custClr name="DXC Green">
      <a:srgbClr val="6CC24A"/>
    </a:custClr>
    <a:custClr name="DXC Orange">
      <a:srgbClr val="ED9B33"/>
    </a:custClr>
    <a:custClr name="DXC Gold">
      <a:srgbClr val="FFCD00"/>
    </a:custClr>
    <a:custClr name="DXC Dark Purple">
      <a:srgbClr val="330072"/>
    </a:custClr>
    <a:custClr name="DXC Yellow">
      <a:srgbClr val="F9F048"/>
    </a:custClr>
  </a:custClrLst>
  <a:extLst>
    <a:ext uri="{05A4C25C-085E-4340-85A3-A5531E510DB2}">
      <thm15:themeFamily xmlns:thm15="http://schemas.microsoft.com/office/thememl/2012/main" name="Luxoft_Powerpoint_template_Dec_2021" id="{1A794654-E67C-4890-AABB-A68A1310D8C5}" vid="{1AD1080B-08F2-4BC7-9228-8FB2C9B738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Luxoft_Powerpoint_template_2022</Template>
  <Application>Microsoft Office PowerPoint</Application>
  <PresentationFormat>Custom</PresentationFormat>
  <Slides>18</Slides>
  <Notes>1</Notes>
  <HiddenSlides>3</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DXC</vt:lpstr>
      <vt:lpstr>PowerPoint Presentation</vt:lpstr>
      <vt:lpstr>Be a Python Automation Engineer with 1 Library and 1 Beer</vt:lpstr>
      <vt:lpstr>Meet the Team</vt:lpstr>
      <vt:lpstr>How to be a Software Automation Engineer  </vt:lpstr>
      <vt:lpstr>PyTest presence in the V-Model   </vt:lpstr>
      <vt:lpstr>Setup for Automation Framework   </vt:lpstr>
      <vt:lpstr>Setup Automation Framework Example  </vt:lpstr>
      <vt:lpstr>Test Automation Framework (TAF) Architectures   Test Harness:    </vt:lpstr>
      <vt:lpstr>Test Framework     </vt:lpstr>
      <vt:lpstr>PyTest Architecture      </vt:lpstr>
      <vt:lpstr>PyTest Model-Base Testing       </vt:lpstr>
      <vt:lpstr>Test Case Structure</vt:lpstr>
      <vt:lpstr>Structural Design Patter       </vt:lpstr>
      <vt:lpstr>Structural Design Patter       </vt:lpstr>
      <vt:lpstr>Regression Testing and Retesting       </vt:lpstr>
      <vt:lpstr>HIL – Hardware in the loop</vt:lpstr>
      <vt:lpstr>Automation round table</vt:lpstr>
      <vt:lpstr>Thank you  Reclutamiento: marco.cuellarcastro@dxc.com  332-200-7922 </vt:lpstr>
    </vt:vector>
  </TitlesOfParts>
  <Manager/>
  <Company>Luxoft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is Arial Bold 54pt, up to two lines</dc:title>
  <dc:subject/>
  <dc:creator>Juarez, Nayeli</dc:creator>
  <cp:keywords/>
  <dc:description/>
  <cp:revision>1</cp:revision>
  <dcterms:created xsi:type="dcterms:W3CDTF">2022-11-23T19:53:35Z</dcterms:created>
  <dcterms:modified xsi:type="dcterms:W3CDTF">2022-11-25T16:30:15Z</dcterms:modified>
  <cp:category/>
</cp:coreProperties>
</file>